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09" r:id="rId2"/>
    <p:sldId id="279" r:id="rId3"/>
    <p:sldId id="292" r:id="rId4"/>
    <p:sldId id="288" r:id="rId5"/>
    <p:sldId id="310" r:id="rId6"/>
    <p:sldId id="267" r:id="rId7"/>
    <p:sldId id="265" r:id="rId8"/>
    <p:sldId id="269" r:id="rId9"/>
    <p:sldId id="287" r:id="rId10"/>
    <p:sldId id="311" r:id="rId11"/>
    <p:sldId id="319" r:id="rId12"/>
    <p:sldId id="320" r:id="rId13"/>
    <p:sldId id="264" r:id="rId14"/>
    <p:sldId id="312" r:id="rId15"/>
    <p:sldId id="295" r:id="rId16"/>
    <p:sldId id="257" r:id="rId17"/>
    <p:sldId id="313" r:id="rId18"/>
    <p:sldId id="262" r:id="rId19"/>
    <p:sldId id="321" r:id="rId20"/>
    <p:sldId id="314" r:id="rId21"/>
    <p:sldId id="323" r:id="rId22"/>
    <p:sldId id="322" r:id="rId23"/>
    <p:sldId id="324" r:id="rId24"/>
    <p:sldId id="317" r:id="rId25"/>
    <p:sldId id="325" r:id="rId26"/>
    <p:sldId id="334" r:id="rId27"/>
    <p:sldId id="335" r:id="rId28"/>
    <p:sldId id="336" r:id="rId29"/>
    <p:sldId id="318" r:id="rId30"/>
    <p:sldId id="327" r:id="rId31"/>
    <p:sldId id="328" r:id="rId32"/>
    <p:sldId id="330" r:id="rId33"/>
    <p:sldId id="331" r:id="rId34"/>
    <p:sldId id="332" r:id="rId35"/>
    <p:sldId id="333" r:id="rId36"/>
    <p:sldId id="271" r:id="rId37"/>
    <p:sldId id="273" r:id="rId3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3826" autoAdjust="0"/>
  </p:normalViewPr>
  <p:slideViewPr>
    <p:cSldViewPr snapToGrid="0">
      <p:cViewPr varScale="1">
        <p:scale>
          <a:sx n="63" d="100"/>
          <a:sy n="63" d="100"/>
        </p:scale>
        <p:origin x="676" y="64"/>
      </p:cViewPr>
      <p:guideLst/>
    </p:cSldViewPr>
  </p:slideViewPr>
  <p:outlineViewPr>
    <p:cViewPr>
      <p:scale>
        <a:sx n="33" d="100"/>
        <a:sy n="33" d="100"/>
      </p:scale>
      <p:origin x="0" y="-266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B8128-17CF-4BD6-A4CD-B96107D4EB1D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A06F8-5FFA-4D49-8D01-EE241059B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520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657AB-3AE2-4E3D-86C5-03EC420DDDA1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44EAA-C1F9-4540-A6EF-9E014106C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26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5619-5733-41DA-A379-9922B4631C2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DA6C-2618-42D4-ADAA-25CBA8005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61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5619-5733-41DA-A379-9922B4631C2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DA6C-2618-42D4-ADAA-25CBA8005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74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5619-5733-41DA-A379-9922B4631C2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DA6C-2618-42D4-ADAA-25CBA8005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44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5619-5733-41DA-A379-9922B4631C2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DA6C-2618-42D4-ADAA-25CBA8005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96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5619-5733-41DA-A379-9922B4631C2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DA6C-2618-42D4-ADAA-25CBA8005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88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5619-5733-41DA-A379-9922B4631C2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DA6C-2618-42D4-ADAA-25CBA8005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91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5619-5733-41DA-A379-9922B4631C2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DA6C-2618-42D4-ADAA-25CBA8005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9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5619-5733-41DA-A379-9922B4631C2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DA6C-2618-42D4-ADAA-25CBA8005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60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5619-5733-41DA-A379-9922B4631C2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DA6C-2618-42D4-ADAA-25CBA8005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73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5619-5733-41DA-A379-9922B4631C2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DA6C-2618-42D4-ADAA-25CBA8005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88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5619-5733-41DA-A379-9922B4631C2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7DA6C-2618-42D4-ADAA-25CBA8005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57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C5619-5733-41DA-A379-9922B4631C24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7DA6C-2618-42D4-ADAA-25CBA8005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39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6811EA-4C7F-478E-9995-4C3627C89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15" t="50075" r="79983" b="33061"/>
          <a:stretch/>
        </p:blipFill>
        <p:spPr>
          <a:xfrm>
            <a:off x="3098800" y="338802"/>
            <a:ext cx="5425440" cy="591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17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3451B3-4146-44A6-8AC1-C791CF9070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66" t="36551" r="47417" b="42815"/>
          <a:stretch/>
        </p:blipFill>
        <p:spPr>
          <a:xfrm>
            <a:off x="3383280" y="774276"/>
            <a:ext cx="4765040" cy="53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81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63941" y="3014299"/>
            <a:ext cx="641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endParaRPr lang="en-US" altLang="en-US" b="1" u="sng">
              <a:latin typeface="Lucida Calligraphy" panose="03010101010101010101" pitchFamily="66" charset="0"/>
            </a:endParaRPr>
          </a:p>
          <a:p>
            <a:pPr algn="ctr"/>
            <a:endParaRPr lang="en-US" altLang="en-US">
              <a:latin typeface="Lucida Calligraphy" panose="03010101010101010101" pitchFamily="66" charset="0"/>
            </a:endParaRPr>
          </a:p>
          <a:p>
            <a:pPr algn="ctr"/>
            <a:r>
              <a:rPr lang="en-US" altLang="en-US"/>
              <a:t> 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Hail Mary</a:t>
            </a:r>
            <a:br>
              <a:rPr lang="en-US" altLang="en-US" sz="4000" b="1" dirty="0">
                <a:latin typeface="+mn-lt"/>
              </a:rPr>
            </a:br>
            <a:endParaRPr lang="en-US" altLang="en-US" sz="4000" b="1" dirty="0">
              <a:latin typeface="+mn-lt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7148" y="1435464"/>
            <a:ext cx="8642351" cy="47529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Hail Mary, full of grace,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the Lord is with thee: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blessed art thou among women,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and blessed is the fruit of thy womb, Jesus.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Holy Mary, Mother of God,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pray for us sinners,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now and at the hour of our death.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Amen.</a:t>
            </a:r>
          </a:p>
        </p:txBody>
      </p:sp>
      <p:pic>
        <p:nvPicPr>
          <p:cNvPr id="6146" name="Picture 2" descr="Virgin Mary Statue Illustrations, Royalty-Free Vector Graphics &amp; Clip ...">
            <a:extLst>
              <a:ext uri="{FF2B5EF4-FFF2-40B4-BE49-F238E27FC236}">
                <a16:creationId xmlns:a16="http://schemas.microsoft.com/office/drawing/2014/main" id="{69F7E8A5-9F5C-4C46-99FC-F9CEC196D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470" y="3713480"/>
            <a:ext cx="2223770" cy="222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387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63941" y="3014299"/>
            <a:ext cx="641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endParaRPr lang="en-US" altLang="en-US" b="1" u="sng">
              <a:latin typeface="Lucida Calligraphy" panose="03010101010101010101" pitchFamily="66" charset="0"/>
            </a:endParaRPr>
          </a:p>
          <a:p>
            <a:pPr algn="ctr"/>
            <a:endParaRPr lang="en-US" altLang="en-US">
              <a:latin typeface="Lucida Calligraphy" panose="03010101010101010101" pitchFamily="66" charset="0"/>
            </a:endParaRPr>
          </a:p>
          <a:p>
            <a:pPr algn="ctr"/>
            <a:r>
              <a:rPr lang="en-US" altLang="en-US"/>
              <a:t> 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1" y="220854"/>
            <a:ext cx="10515600" cy="1325563"/>
          </a:xfrm>
        </p:spPr>
        <p:txBody>
          <a:bodyPr/>
          <a:lstStyle/>
          <a:p>
            <a:r>
              <a:rPr lang="en-US" alt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Our Father</a:t>
            </a:r>
            <a:br>
              <a:rPr lang="en-US" altLang="en-US" sz="40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</a:br>
            <a:endParaRPr lang="en-US" altLang="en-US" sz="4000" b="1" u="sng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14428" y="941229"/>
            <a:ext cx="8642351" cy="497713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Our Father, who art in heaven,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hallowed be thy name.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Thy kingdom come.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Thy will be done on earth, as it is in heaven.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Give us this day our daily bread,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and forgive us our trespasses,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as we forgive those who trespass against us.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And lead us not into temptation,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but deliver us from evil.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Amen.</a:t>
            </a:r>
          </a:p>
        </p:txBody>
      </p:sp>
      <p:pic>
        <p:nvPicPr>
          <p:cNvPr id="10242" name="Picture 2" descr="“Our Father”—the Summary of God’s Mercy | St. Peter's Church">
            <a:extLst>
              <a:ext uri="{FF2B5EF4-FFF2-40B4-BE49-F238E27FC236}">
                <a16:creationId xmlns:a16="http://schemas.microsoft.com/office/drawing/2014/main" id="{4C4AF3BC-F513-43FE-B87B-DD21799A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886" y="2397760"/>
            <a:ext cx="2843114" cy="226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823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63941" y="3014299"/>
            <a:ext cx="641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endParaRPr lang="en-US" altLang="en-US" b="1" u="sng">
              <a:latin typeface="Lucida Calligraphy" panose="03010101010101010101" pitchFamily="66" charset="0"/>
            </a:endParaRPr>
          </a:p>
          <a:p>
            <a:pPr algn="ctr"/>
            <a:endParaRPr lang="en-US" altLang="en-US">
              <a:latin typeface="Lucida Calligraphy" panose="03010101010101010101" pitchFamily="66" charset="0"/>
            </a:endParaRPr>
          </a:p>
          <a:p>
            <a:pPr algn="ctr"/>
            <a:r>
              <a:rPr lang="en-US" altLang="en-US"/>
              <a:t> 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Glory Be</a:t>
            </a:r>
            <a:br>
              <a:rPr lang="en-US" altLang="en-US" sz="40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</a:br>
            <a:endParaRPr lang="en-US" altLang="en-US" sz="4000" b="1" u="sng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74828" y="908055"/>
            <a:ext cx="8642351" cy="47529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altLang="en-US" sz="1600" b="1" u="sng" dirty="0">
              <a:latin typeface="+mn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Glory be to the Father,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and to the Son,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and to the Holy Spirit,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as it was in the beginning,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is now, and ever shall be,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world without end.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Amen</a:t>
            </a:r>
            <a:r>
              <a:rPr lang="en-US" altLang="en-US" dirty="0">
                <a:latin typeface="+mn-lt"/>
              </a:rPr>
              <a:t>.  </a:t>
            </a:r>
          </a:p>
        </p:txBody>
      </p:sp>
      <p:pic>
        <p:nvPicPr>
          <p:cNvPr id="12290" name="Picture 2" descr="Free Trinity Cliparts, Download Free Trinity Cliparts png images, Free ...">
            <a:extLst>
              <a:ext uri="{FF2B5EF4-FFF2-40B4-BE49-F238E27FC236}">
                <a16:creationId xmlns:a16="http://schemas.microsoft.com/office/drawing/2014/main" id="{80085B1A-D5AB-4C19-A8E5-D51D2C71C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480" y="1088661"/>
            <a:ext cx="4131980" cy="385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549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ECACAA-C565-481E-809B-57EDB174B7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330" t="36549" r="17083" b="42519"/>
          <a:stretch/>
        </p:blipFill>
        <p:spPr>
          <a:xfrm>
            <a:off x="3942080" y="299237"/>
            <a:ext cx="4033520" cy="625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58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Prayer to the Guardian Angel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2293134"/>
            <a:ext cx="753353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Angel of God, my guardian dear,</a:t>
            </a: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</a:b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to whom God's love commits me here,</a:t>
            </a: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</a:b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ever this day be at my side,</a:t>
            </a: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</a:b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to light and guard, to rule and guide.</a:t>
            </a: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</a:b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Amen.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314" name="Picture 2" descr="Religious Angels Pictures - Cliparts.co">
            <a:extLst>
              <a:ext uri="{FF2B5EF4-FFF2-40B4-BE49-F238E27FC236}">
                <a16:creationId xmlns:a16="http://schemas.microsoft.com/office/drawing/2014/main" id="{A3000D6C-AC78-4523-A8B8-D5F93FD61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737" y="1480800"/>
            <a:ext cx="2591500" cy="34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492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63941" y="3014299"/>
            <a:ext cx="641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endParaRPr lang="en-US" altLang="en-US" b="1" u="sng">
              <a:latin typeface="Lucida Calligraphy" panose="03010101010101010101" pitchFamily="66" charset="0"/>
            </a:endParaRPr>
          </a:p>
          <a:p>
            <a:pPr algn="ctr"/>
            <a:endParaRPr lang="en-US" altLang="en-US">
              <a:latin typeface="Lucida Calligraphy" panose="03010101010101010101" pitchFamily="66" charset="0"/>
            </a:endParaRPr>
          </a:p>
          <a:p>
            <a:pPr algn="ctr"/>
            <a:r>
              <a:rPr lang="en-US" altLang="en-US"/>
              <a:t> 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1642745" y="487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Act of Sorrow </a:t>
            </a:r>
            <a:br>
              <a:rPr lang="en-US" altLang="en-US" sz="40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</a:br>
            <a:endParaRPr lang="en-US" altLang="en-US" sz="4000" b="1" u="sng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74828" y="1557339"/>
            <a:ext cx="8642351" cy="498633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O my God, I thank you for loving me.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I am sorry for all my sins: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for not loving others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and not loving you.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Help me to live like Jesus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and not sin again.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Amen.</a:t>
            </a:r>
          </a:p>
        </p:txBody>
      </p:sp>
      <p:pic>
        <p:nvPicPr>
          <p:cNvPr id="15364" name="Picture 4" descr="The Catholic Prayer – A Special Act of Sorrow | Monster Angel">
            <a:extLst>
              <a:ext uri="{FF2B5EF4-FFF2-40B4-BE49-F238E27FC236}">
                <a16:creationId xmlns:a16="http://schemas.microsoft.com/office/drawing/2014/main" id="{4B246864-2DF4-496F-84D2-3B1A807EC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720" y="2473696"/>
            <a:ext cx="3014430" cy="376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097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E183DD-2CA8-4ED6-BDA5-E8EA2C214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00" t="64444" r="78667" b="9930"/>
          <a:stretch/>
        </p:blipFill>
        <p:spPr>
          <a:xfrm>
            <a:off x="3769360" y="750438"/>
            <a:ext cx="3840480" cy="53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84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63941" y="3014299"/>
            <a:ext cx="641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endParaRPr lang="en-US" altLang="en-US" b="1" u="sng">
              <a:latin typeface="Lucida Calligraphy" panose="03010101010101010101" pitchFamily="66" charset="0"/>
            </a:endParaRPr>
          </a:p>
          <a:p>
            <a:pPr algn="ctr"/>
            <a:endParaRPr lang="en-US" altLang="en-US">
              <a:latin typeface="Lucida Calligraphy" panose="03010101010101010101" pitchFamily="66" charset="0"/>
            </a:endParaRPr>
          </a:p>
          <a:p>
            <a:pPr algn="ctr"/>
            <a:r>
              <a:rPr lang="en-US" altLang="en-US"/>
              <a:t> 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872808" y="325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Eternal Rest </a:t>
            </a:r>
            <a:br>
              <a:rPr lang="en-US" altLang="en-US" sz="40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</a:br>
            <a:endParaRPr lang="en-US" altLang="en-US" sz="4000" b="1" u="sng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58268" y="1468808"/>
            <a:ext cx="8642351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1600" b="1" u="sng" dirty="0">
              <a:latin typeface="+mn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Eternal rest give unto them, O Lord,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and let perpetual light shine upon them.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May they rest in peace.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Amen.</a:t>
            </a:r>
          </a:p>
        </p:txBody>
      </p:sp>
      <p:pic>
        <p:nvPicPr>
          <p:cNvPr id="17410" name="Picture 2" descr="The Lord’s Prayer | Office for Evangelisation &amp; Ecumenism">
            <a:extLst>
              <a:ext uri="{FF2B5EF4-FFF2-40B4-BE49-F238E27FC236}">
                <a16:creationId xmlns:a16="http://schemas.microsoft.com/office/drawing/2014/main" id="{74D150CD-037E-40A7-BC26-C32FC1059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17"/>
          <a:stretch/>
        </p:blipFill>
        <p:spPr bwMode="auto">
          <a:xfrm>
            <a:off x="6796409" y="3175741"/>
            <a:ext cx="4375728" cy="28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525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7B7C9-2351-4A8C-83A6-B49EB1DA8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Angel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1BCD8-F518-42C8-8F76-CFB044B52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Angel of God, </a:t>
            </a:r>
          </a:p>
          <a:p>
            <a:pPr marL="0" indent="0">
              <a:buNone/>
            </a:pPr>
            <a:r>
              <a:rPr lang="en-GB" dirty="0"/>
              <a:t>my guardian dear, </a:t>
            </a:r>
          </a:p>
          <a:p>
            <a:pPr marL="0" indent="0">
              <a:buNone/>
            </a:pPr>
            <a:r>
              <a:rPr lang="en-GB" dirty="0"/>
              <a:t>to whom God’s love commits me here, </a:t>
            </a:r>
          </a:p>
          <a:p>
            <a:pPr marL="0" indent="0">
              <a:buNone/>
            </a:pPr>
            <a:r>
              <a:rPr lang="en-GB" dirty="0"/>
              <a:t>ever this day be at my side, </a:t>
            </a:r>
          </a:p>
          <a:p>
            <a:pPr marL="0" indent="0">
              <a:buNone/>
            </a:pPr>
            <a:r>
              <a:rPr lang="en-GB" dirty="0"/>
              <a:t>to light and guard, </a:t>
            </a:r>
          </a:p>
          <a:p>
            <a:pPr marL="0" indent="0">
              <a:buNone/>
            </a:pPr>
            <a:r>
              <a:rPr lang="en-GB" dirty="0"/>
              <a:t>to rule and guide.  </a:t>
            </a:r>
          </a:p>
          <a:p>
            <a:pPr marL="0" indent="0">
              <a:buNone/>
            </a:pPr>
            <a:r>
              <a:rPr lang="en-GB" dirty="0"/>
              <a:t>Amen.</a:t>
            </a:r>
          </a:p>
        </p:txBody>
      </p:sp>
      <p:pic>
        <p:nvPicPr>
          <p:cNvPr id="1026" name="Picture 2" descr="Angel of God. | Angels | Pinterest">
            <a:extLst>
              <a:ext uri="{FF2B5EF4-FFF2-40B4-BE49-F238E27FC236}">
                <a16:creationId xmlns:a16="http://schemas.microsoft.com/office/drawing/2014/main" id="{3AAA1C12-95FC-4D0C-BCA0-E9CA4D273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08" y="1656080"/>
            <a:ext cx="2899873" cy="35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90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63941" y="3014299"/>
            <a:ext cx="641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endParaRPr lang="en-US" altLang="en-US" b="1" u="sng">
              <a:latin typeface="Lucida Calligraphy" panose="03010101010101010101" pitchFamily="66" charset="0"/>
            </a:endParaRPr>
          </a:p>
          <a:p>
            <a:pPr algn="ctr"/>
            <a:endParaRPr lang="en-US" altLang="en-US">
              <a:latin typeface="Lucida Calligraphy" panose="03010101010101010101" pitchFamily="66" charset="0"/>
            </a:endParaRPr>
          </a:p>
          <a:p>
            <a:pPr algn="ctr"/>
            <a:r>
              <a:rPr lang="en-US" altLang="en-US"/>
              <a:t> 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811751" y="354965"/>
            <a:ext cx="10515600" cy="1325563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latin typeface="+mn-lt"/>
              </a:rPr>
              <a:t>Sign of the Cross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819593" y="1981838"/>
            <a:ext cx="8229600" cy="2529204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altLang="en-US" sz="4000" dirty="0">
                <a:latin typeface="+mn-lt"/>
              </a:rPr>
              <a:t>In the name of the Father,</a:t>
            </a:r>
          </a:p>
          <a:p>
            <a:pPr>
              <a:buFontTx/>
              <a:buNone/>
            </a:pPr>
            <a:r>
              <a:rPr lang="en-US" altLang="en-US" sz="4000" dirty="0">
                <a:latin typeface="+mn-lt"/>
              </a:rPr>
              <a:t>and of the Son,</a:t>
            </a:r>
          </a:p>
          <a:p>
            <a:pPr>
              <a:buFontTx/>
              <a:buNone/>
            </a:pPr>
            <a:r>
              <a:rPr lang="en-US" altLang="en-US" sz="4000" dirty="0">
                <a:latin typeface="+mn-lt"/>
              </a:rPr>
              <a:t>and of the Holy Spirit.</a:t>
            </a:r>
          </a:p>
          <a:p>
            <a:pPr>
              <a:buFontTx/>
              <a:buNone/>
            </a:pPr>
            <a:r>
              <a:rPr lang="en-US" altLang="en-US" sz="4000" dirty="0">
                <a:latin typeface="+mn-lt"/>
              </a:rPr>
              <a:t>Amen.</a:t>
            </a:r>
          </a:p>
        </p:txBody>
      </p:sp>
      <p:pic>
        <p:nvPicPr>
          <p:cNvPr id="1026" name="Picture 2" descr="Clipart - Golden Cross">
            <a:extLst>
              <a:ext uri="{FF2B5EF4-FFF2-40B4-BE49-F238E27FC236}">
                <a16:creationId xmlns:a16="http://schemas.microsoft.com/office/drawing/2014/main" id="{CB217178-2371-4D6B-BB23-1D40235FE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903" y="1981838"/>
            <a:ext cx="3314443" cy="409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01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2627F6-1793-4220-9E71-9362AD45E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83" t="64889" r="48084" b="22074"/>
          <a:stretch/>
        </p:blipFill>
        <p:spPr>
          <a:xfrm>
            <a:off x="4191000" y="670559"/>
            <a:ext cx="3810000" cy="2993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799304-608C-4A59-A720-A204A3386DDB}"/>
              </a:ext>
            </a:extLst>
          </p:cNvPr>
          <p:cNvSpPr txBox="1"/>
          <p:nvPr/>
        </p:nvSpPr>
        <p:spPr>
          <a:xfrm>
            <a:off x="5242560" y="3566160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  <a:latin typeface="Arial Narrow" panose="020B0606020202030204" pitchFamily="34" charset="0"/>
              </a:rPr>
              <a:t>YEAR 4</a:t>
            </a:r>
          </a:p>
        </p:txBody>
      </p:sp>
    </p:spTree>
    <p:extLst>
      <p:ext uri="{BB962C8B-B14F-4D97-AF65-F5344CB8AC3E}">
        <p14:creationId xmlns:p14="http://schemas.microsoft.com/office/powerpoint/2010/main" val="3408304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3F287-C27E-4E1E-93CA-423647F7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Prayer of St Richard of Chichester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AB261-6F94-4CB0-9834-7C6C920A8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Thanks be to you, my Lord Jesus Christ, </a:t>
            </a:r>
          </a:p>
          <a:p>
            <a:pPr marL="0" indent="0">
              <a:buNone/>
            </a:pPr>
            <a:r>
              <a:rPr lang="en-GB" dirty="0"/>
              <a:t>for all the benefits which you have given me, </a:t>
            </a:r>
          </a:p>
          <a:p>
            <a:pPr marL="0" indent="0">
              <a:buNone/>
            </a:pPr>
            <a:r>
              <a:rPr lang="en-GB" dirty="0"/>
              <a:t>for all the pains and insults which you have borne for me. </a:t>
            </a:r>
          </a:p>
          <a:p>
            <a:pPr marL="0" indent="0">
              <a:buNone/>
            </a:pPr>
            <a:r>
              <a:rPr lang="en-GB" dirty="0"/>
              <a:t>O most merciful Redeemer, friend and brother, </a:t>
            </a:r>
          </a:p>
          <a:p>
            <a:pPr marL="0" indent="0">
              <a:buNone/>
            </a:pPr>
            <a:r>
              <a:rPr lang="en-GB" dirty="0"/>
              <a:t>may I know you more clearly, </a:t>
            </a:r>
          </a:p>
          <a:p>
            <a:pPr marL="0" indent="0">
              <a:buNone/>
            </a:pPr>
            <a:r>
              <a:rPr lang="en-GB" dirty="0"/>
              <a:t>love you more dearly, </a:t>
            </a:r>
          </a:p>
          <a:p>
            <a:pPr marL="0" indent="0">
              <a:buNone/>
            </a:pPr>
            <a:r>
              <a:rPr lang="en-GB" dirty="0"/>
              <a:t>and follow you more nearly, </a:t>
            </a:r>
          </a:p>
          <a:p>
            <a:pPr marL="0" indent="0">
              <a:buNone/>
            </a:pPr>
            <a:r>
              <a:rPr lang="en-GB" dirty="0"/>
              <a:t>day by day. </a:t>
            </a:r>
          </a:p>
          <a:p>
            <a:pPr marL="0" indent="0">
              <a:buNone/>
            </a:pPr>
            <a:r>
              <a:rPr lang="en-GB" dirty="0"/>
              <a:t>Amen.</a:t>
            </a:r>
          </a:p>
        </p:txBody>
      </p:sp>
      <p:pic>
        <p:nvPicPr>
          <p:cNvPr id="4" name="Picture 2" descr="St Richard of Chichester - egg tempera and gold on gessoed panel">
            <a:extLst>
              <a:ext uri="{FF2B5EF4-FFF2-40B4-BE49-F238E27FC236}">
                <a16:creationId xmlns:a16="http://schemas.microsoft.com/office/drawing/2014/main" id="{3C92735B-6616-4E43-9CF5-A435BC4E9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413" y="1192852"/>
            <a:ext cx="2466587" cy="348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033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2610-EF67-4166-AA69-53358B7B7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Come Holy Spirit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BE223-0CE0-467C-9C13-0B1558B46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V. Come, Holy Spirit, fill the hearts of your faithful. </a:t>
            </a:r>
          </a:p>
          <a:p>
            <a:pPr marL="0" indent="0">
              <a:buNone/>
            </a:pPr>
            <a:r>
              <a:rPr lang="en-GB" dirty="0"/>
              <a:t>R. And kindle in them the fire of your love. </a:t>
            </a:r>
          </a:p>
          <a:p>
            <a:pPr marL="0" indent="0">
              <a:buNone/>
            </a:pPr>
            <a:r>
              <a:rPr lang="en-GB" dirty="0"/>
              <a:t>V. Send forth your Spirit and they shall be created. </a:t>
            </a:r>
          </a:p>
          <a:p>
            <a:pPr marL="0" indent="0">
              <a:buNone/>
            </a:pPr>
            <a:r>
              <a:rPr lang="en-GB" dirty="0"/>
              <a:t>R. And you will renew the face of the earth. </a:t>
            </a:r>
          </a:p>
          <a:p>
            <a:pPr marL="0" indent="0">
              <a:buNone/>
            </a:pPr>
            <a:r>
              <a:rPr lang="en-GB" dirty="0"/>
              <a:t>Let us pray </a:t>
            </a:r>
          </a:p>
          <a:p>
            <a:pPr marL="0" indent="0">
              <a:buNone/>
            </a:pPr>
            <a:r>
              <a:rPr lang="en-GB" dirty="0"/>
              <a:t>O God, who by the light of the Holy Spirit, </a:t>
            </a:r>
          </a:p>
          <a:p>
            <a:pPr marL="0" indent="0">
              <a:buNone/>
            </a:pPr>
            <a:r>
              <a:rPr lang="en-GB" dirty="0"/>
              <a:t>did instruct the hearts of your faithful, </a:t>
            </a:r>
          </a:p>
          <a:p>
            <a:pPr marL="0" indent="0">
              <a:buNone/>
            </a:pPr>
            <a:r>
              <a:rPr lang="en-GB" dirty="0"/>
              <a:t>grant that by that same Holy Spirit, </a:t>
            </a:r>
          </a:p>
          <a:p>
            <a:pPr marL="0" indent="0">
              <a:buNone/>
            </a:pPr>
            <a:r>
              <a:rPr lang="en-GB" dirty="0"/>
              <a:t>we may be truly wise, and ever rejoice in your consolation, </a:t>
            </a:r>
          </a:p>
          <a:p>
            <a:pPr marL="0" indent="0">
              <a:buNone/>
            </a:pPr>
            <a:r>
              <a:rPr lang="en-GB" dirty="0"/>
              <a:t>Through Christ our Lord.</a:t>
            </a:r>
          </a:p>
          <a:p>
            <a:pPr marL="0" indent="0">
              <a:buNone/>
            </a:pPr>
            <a:r>
              <a:rPr lang="en-GB" dirty="0"/>
              <a:t> Amen.</a:t>
            </a:r>
          </a:p>
        </p:txBody>
      </p:sp>
    </p:spTree>
    <p:extLst>
      <p:ext uri="{BB962C8B-B14F-4D97-AF65-F5344CB8AC3E}">
        <p14:creationId xmlns:p14="http://schemas.microsoft.com/office/powerpoint/2010/main" val="1473068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68A0A-FBA6-4D49-A356-C52894175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20"/>
            <a:ext cx="10515600" cy="65836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I believe in God, </a:t>
            </a:r>
          </a:p>
          <a:p>
            <a:pPr marL="0" indent="0">
              <a:buNone/>
            </a:pPr>
            <a:r>
              <a:rPr lang="en-GB" dirty="0"/>
              <a:t>the Father almighty </a:t>
            </a:r>
          </a:p>
          <a:p>
            <a:pPr marL="0" indent="0">
              <a:buNone/>
            </a:pPr>
            <a:r>
              <a:rPr lang="en-GB" dirty="0"/>
              <a:t>Creator of heaven and earth, </a:t>
            </a:r>
          </a:p>
          <a:p>
            <a:pPr marL="0" indent="0">
              <a:buNone/>
            </a:pPr>
            <a:r>
              <a:rPr lang="en-GB" dirty="0"/>
              <a:t>and in Jesus Christ, his only Son, our Lord, </a:t>
            </a:r>
          </a:p>
          <a:p>
            <a:pPr marL="0" indent="0">
              <a:buNone/>
            </a:pPr>
            <a:r>
              <a:rPr lang="en-GB" dirty="0"/>
              <a:t>(At the words that follow, up to and including the Virgin Mary, all bow.)</a:t>
            </a:r>
          </a:p>
          <a:p>
            <a:pPr marL="0" indent="0">
              <a:buNone/>
            </a:pPr>
            <a:r>
              <a:rPr lang="en-GB" dirty="0"/>
              <a:t>who was conceived by the Holy Spirit, </a:t>
            </a:r>
          </a:p>
          <a:p>
            <a:pPr marL="0" indent="0">
              <a:buNone/>
            </a:pPr>
            <a:r>
              <a:rPr lang="en-GB" dirty="0"/>
              <a:t>born of the Virgin Mary, </a:t>
            </a:r>
          </a:p>
          <a:p>
            <a:pPr marL="0" indent="0">
              <a:buNone/>
            </a:pPr>
            <a:r>
              <a:rPr lang="en-GB" dirty="0"/>
              <a:t>suffered under Pontius Pilate, </a:t>
            </a:r>
          </a:p>
          <a:p>
            <a:pPr marL="0" indent="0">
              <a:buNone/>
            </a:pPr>
            <a:r>
              <a:rPr lang="en-GB" dirty="0"/>
              <a:t>was crucified, died and was buried; </a:t>
            </a:r>
          </a:p>
          <a:p>
            <a:pPr marL="0" indent="0">
              <a:buNone/>
            </a:pPr>
            <a:r>
              <a:rPr lang="en-GB" dirty="0"/>
              <a:t>he descended into hell; </a:t>
            </a:r>
          </a:p>
          <a:p>
            <a:pPr marL="0" indent="0">
              <a:buNone/>
            </a:pPr>
            <a:r>
              <a:rPr lang="en-GB" dirty="0"/>
              <a:t>on the third day he rose again from the dead; </a:t>
            </a:r>
          </a:p>
          <a:p>
            <a:pPr marL="0" indent="0">
              <a:buNone/>
            </a:pPr>
            <a:r>
              <a:rPr lang="en-GB" dirty="0"/>
              <a:t>he ascended into heaven, </a:t>
            </a:r>
          </a:p>
          <a:p>
            <a:pPr marL="0" indent="0">
              <a:buNone/>
            </a:pPr>
            <a:r>
              <a:rPr lang="en-GB" dirty="0"/>
              <a:t>and is seated at the right hand of God the Father almighty; </a:t>
            </a:r>
          </a:p>
          <a:p>
            <a:pPr marL="0" indent="0">
              <a:buNone/>
            </a:pPr>
            <a:r>
              <a:rPr lang="en-GB" dirty="0"/>
              <a:t>from there he will come to judge the living and the dead. </a:t>
            </a:r>
          </a:p>
          <a:p>
            <a:pPr marL="0" indent="0">
              <a:buNone/>
            </a:pPr>
            <a:r>
              <a:rPr lang="en-GB" dirty="0"/>
              <a:t>I believe in the Holy Spirit, </a:t>
            </a:r>
          </a:p>
          <a:p>
            <a:pPr marL="0" indent="0">
              <a:buNone/>
            </a:pPr>
            <a:r>
              <a:rPr lang="en-GB" dirty="0"/>
              <a:t>the holy catholic Church, </a:t>
            </a:r>
          </a:p>
          <a:p>
            <a:pPr marL="0" indent="0">
              <a:buNone/>
            </a:pPr>
            <a:r>
              <a:rPr lang="en-GB" dirty="0"/>
              <a:t>the communion of saints, </a:t>
            </a:r>
          </a:p>
          <a:p>
            <a:pPr marL="0" indent="0">
              <a:buNone/>
            </a:pPr>
            <a:r>
              <a:rPr lang="en-GB" dirty="0"/>
              <a:t>the forgiveness of sins, the resurrection of the body, </a:t>
            </a:r>
          </a:p>
          <a:p>
            <a:pPr marL="0" indent="0">
              <a:buNone/>
            </a:pPr>
            <a:r>
              <a:rPr lang="en-GB" dirty="0"/>
              <a:t>and life everlasting. </a:t>
            </a:r>
          </a:p>
          <a:p>
            <a:pPr marL="0" indent="0">
              <a:buNone/>
            </a:pPr>
            <a:r>
              <a:rPr lang="en-GB" dirty="0"/>
              <a:t>Amen.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A50CBA-2C31-49E6-8DF8-B902B4940F18}"/>
              </a:ext>
            </a:extLst>
          </p:cNvPr>
          <p:cNvSpPr txBox="1"/>
          <p:nvPr/>
        </p:nvSpPr>
        <p:spPr>
          <a:xfrm>
            <a:off x="7802880" y="304800"/>
            <a:ext cx="3929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The Apostles Creed</a:t>
            </a:r>
          </a:p>
        </p:txBody>
      </p:sp>
      <p:pic>
        <p:nvPicPr>
          <p:cNvPr id="3074" name="Picture 2" descr="The Apostles’ Creed: Did The Apostles Really Write It?">
            <a:extLst>
              <a:ext uri="{FF2B5EF4-FFF2-40B4-BE49-F238E27FC236}">
                <a16:creationId xmlns:a16="http://schemas.microsoft.com/office/drawing/2014/main" id="{6E6B0402-58F0-4C0E-8FCE-0EC60EA68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26"/>
          <a:stretch/>
        </p:blipFill>
        <p:spPr bwMode="auto">
          <a:xfrm>
            <a:off x="6769489" y="2915920"/>
            <a:ext cx="4584311" cy="28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997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2627F6-1793-4220-9E71-9362AD45E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83" t="64889" r="48084" b="22074"/>
          <a:stretch/>
        </p:blipFill>
        <p:spPr>
          <a:xfrm>
            <a:off x="4191000" y="670559"/>
            <a:ext cx="3810000" cy="2993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799304-608C-4A59-A720-A204A3386DDB}"/>
              </a:ext>
            </a:extLst>
          </p:cNvPr>
          <p:cNvSpPr txBox="1"/>
          <p:nvPr/>
        </p:nvSpPr>
        <p:spPr>
          <a:xfrm>
            <a:off x="5242560" y="3566160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  <a:latin typeface="Arial Narrow" panose="020B0606020202030204" pitchFamily="34" charset="0"/>
              </a:rPr>
              <a:t>YEAR 5</a:t>
            </a:r>
          </a:p>
        </p:txBody>
      </p:sp>
    </p:spTree>
    <p:extLst>
      <p:ext uri="{BB962C8B-B14F-4D97-AF65-F5344CB8AC3E}">
        <p14:creationId xmlns:p14="http://schemas.microsoft.com/office/powerpoint/2010/main" val="1299448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FC26A-A5BA-45A9-91DD-8E5F990D4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Morning Offering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8527D-D16D-4118-8E59-80885C4EE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 Jesus, </a:t>
            </a:r>
          </a:p>
          <a:p>
            <a:pPr marL="0" indent="0">
              <a:buNone/>
            </a:pPr>
            <a:r>
              <a:rPr lang="en-GB" dirty="0"/>
              <a:t>through the most pure heart of Mary, </a:t>
            </a:r>
          </a:p>
          <a:p>
            <a:pPr marL="0" indent="0">
              <a:buNone/>
            </a:pPr>
            <a:r>
              <a:rPr lang="en-GB" dirty="0"/>
              <a:t>I offer you all my prayers, thoughts, works and sufferings </a:t>
            </a:r>
          </a:p>
          <a:p>
            <a:pPr marL="0" indent="0">
              <a:buNone/>
            </a:pPr>
            <a:r>
              <a:rPr lang="en-GB" dirty="0"/>
              <a:t>of this day for all the intentions of your most Sacred heart.</a:t>
            </a:r>
          </a:p>
        </p:txBody>
      </p:sp>
      <p:pic>
        <p:nvPicPr>
          <p:cNvPr id="5122" name="Picture 2" descr="The Morning Offering Gold-Stamped Laminated Holy Card - 25 Pack - Buy ...">
            <a:extLst>
              <a:ext uri="{FF2B5EF4-FFF2-40B4-BE49-F238E27FC236}">
                <a16:creationId xmlns:a16="http://schemas.microsoft.com/office/drawing/2014/main" id="{AF35884E-1204-4C95-AD54-2587F4499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13629" r="52704" b="13037"/>
          <a:stretch/>
        </p:blipFill>
        <p:spPr bwMode="auto">
          <a:xfrm>
            <a:off x="9404890" y="1149830"/>
            <a:ext cx="2705829" cy="473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080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A3C8B-B08E-4E41-A15C-164106E7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 of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2F1B4-EE03-44BA-B139-D839FF852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My God, </a:t>
            </a:r>
          </a:p>
          <a:p>
            <a:pPr marL="0" indent="0">
              <a:buNone/>
            </a:pPr>
            <a:r>
              <a:rPr lang="en-GB" dirty="0"/>
              <a:t>I believe in you </a:t>
            </a:r>
          </a:p>
          <a:p>
            <a:pPr marL="0" indent="0">
              <a:buNone/>
            </a:pPr>
            <a:r>
              <a:rPr lang="en-GB" dirty="0"/>
              <a:t>and all that your Church teaches, </a:t>
            </a:r>
          </a:p>
          <a:p>
            <a:pPr marL="0" indent="0">
              <a:buNone/>
            </a:pPr>
            <a:r>
              <a:rPr lang="en-GB" dirty="0"/>
              <a:t>because you have said it, </a:t>
            </a:r>
          </a:p>
          <a:p>
            <a:pPr marL="0" indent="0">
              <a:buNone/>
            </a:pPr>
            <a:r>
              <a:rPr lang="en-GB" dirty="0"/>
              <a:t>and your word is true.</a:t>
            </a:r>
          </a:p>
        </p:txBody>
      </p:sp>
      <p:pic>
        <p:nvPicPr>
          <p:cNvPr id="12290" name="Picture 2" descr="Exaltation of the Holy Cross">
            <a:extLst>
              <a:ext uri="{FF2B5EF4-FFF2-40B4-BE49-F238E27FC236}">
                <a16:creationId xmlns:a16="http://schemas.microsoft.com/office/drawing/2014/main" id="{A9A08922-68FE-4232-8D03-A2812FE94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530" y="1341120"/>
            <a:ext cx="33909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484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A5D19-170D-459B-8053-13323C80E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 of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778D1-1056-40A8-A83A-5EA1A8D32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My God, I hope in you,</a:t>
            </a:r>
          </a:p>
          <a:p>
            <a:pPr marL="0" indent="0">
              <a:buNone/>
            </a:pPr>
            <a:r>
              <a:rPr lang="en-GB" dirty="0"/>
              <a:t>for grace and for glory,</a:t>
            </a:r>
          </a:p>
          <a:p>
            <a:pPr marL="0" indent="0">
              <a:buNone/>
            </a:pPr>
            <a:r>
              <a:rPr lang="en-GB" dirty="0"/>
              <a:t>because of your promises,</a:t>
            </a:r>
          </a:p>
          <a:p>
            <a:pPr marL="0" indent="0">
              <a:buNone/>
            </a:pPr>
            <a:r>
              <a:rPr lang="en-GB" dirty="0"/>
              <a:t>your mercy and your power.</a:t>
            </a:r>
          </a:p>
        </p:txBody>
      </p:sp>
      <p:pic>
        <p:nvPicPr>
          <p:cNvPr id="13314" name="Picture 2" descr="45+ Hope Symbols With Meanings: The Complete Guide | TheMindFool">
            <a:extLst>
              <a:ext uri="{FF2B5EF4-FFF2-40B4-BE49-F238E27FC236}">
                <a16:creationId xmlns:a16="http://schemas.microsoft.com/office/drawing/2014/main" id="{59A22FF2-AF06-46FA-B604-8610499F0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60" y="3067050"/>
            <a:ext cx="4836160" cy="272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559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8C1B-5AE5-498B-9EE2-8E02E73EE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 of 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1BB34-4857-43BB-83B1-ED1EDFEA6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My God, because you are so good,</a:t>
            </a:r>
          </a:p>
          <a:p>
            <a:pPr marL="0" indent="0">
              <a:buNone/>
            </a:pPr>
            <a:r>
              <a:rPr lang="en-GB" dirty="0"/>
              <a:t>I love you with all my heart,</a:t>
            </a:r>
          </a:p>
          <a:p>
            <a:pPr marL="0" indent="0">
              <a:buNone/>
            </a:pPr>
            <a:r>
              <a:rPr lang="en-GB" dirty="0"/>
              <a:t>and for your sake,</a:t>
            </a:r>
          </a:p>
          <a:p>
            <a:pPr marL="0" indent="0">
              <a:buNone/>
            </a:pPr>
            <a:r>
              <a:rPr lang="en-GB" dirty="0"/>
              <a:t>I love your neighbour as myself.</a:t>
            </a:r>
          </a:p>
        </p:txBody>
      </p:sp>
      <p:pic>
        <p:nvPicPr>
          <p:cNvPr id="14338" name="Picture 2" descr="TITTOOING: MAMILOS DE CORAÇÃO - YouTube">
            <a:extLst>
              <a:ext uri="{FF2B5EF4-FFF2-40B4-BE49-F238E27FC236}">
                <a16:creationId xmlns:a16="http://schemas.microsoft.com/office/drawing/2014/main" id="{33A8AC2A-CB55-42BA-99B7-5F40B38A5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40" y="2882896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781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2627F6-1793-4220-9E71-9362AD45E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83" t="64889" r="48084" b="22074"/>
          <a:stretch/>
        </p:blipFill>
        <p:spPr>
          <a:xfrm>
            <a:off x="4191000" y="670559"/>
            <a:ext cx="3810000" cy="2993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799304-608C-4A59-A720-A204A3386DDB}"/>
              </a:ext>
            </a:extLst>
          </p:cNvPr>
          <p:cNvSpPr txBox="1"/>
          <p:nvPr/>
        </p:nvSpPr>
        <p:spPr>
          <a:xfrm>
            <a:off x="5242560" y="3566160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  <a:latin typeface="Arial Narrow" panose="020B0606020202030204" pitchFamily="34" charset="0"/>
              </a:rPr>
              <a:t>YEAR 6</a:t>
            </a:r>
          </a:p>
        </p:txBody>
      </p:sp>
    </p:spTree>
    <p:extLst>
      <p:ext uri="{BB962C8B-B14F-4D97-AF65-F5344CB8AC3E}">
        <p14:creationId xmlns:p14="http://schemas.microsoft.com/office/powerpoint/2010/main" val="427636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63941" y="3014299"/>
            <a:ext cx="641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endParaRPr lang="en-US" altLang="en-US" b="1" u="sng">
              <a:latin typeface="Lucida Calligraphy" panose="03010101010101010101" pitchFamily="66" charset="0"/>
            </a:endParaRPr>
          </a:p>
          <a:p>
            <a:pPr algn="ctr"/>
            <a:endParaRPr lang="en-US" altLang="en-US">
              <a:latin typeface="Lucida Calligraphy" panose="03010101010101010101" pitchFamily="66" charset="0"/>
            </a:endParaRPr>
          </a:p>
          <a:p>
            <a:pPr algn="ctr"/>
            <a:r>
              <a:rPr lang="en-US" altLang="en-US"/>
              <a:t> 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Morning Prayer</a:t>
            </a:r>
            <a:br>
              <a:rPr lang="en-US" altLang="en-US" sz="4000" b="1" dirty="0">
                <a:latin typeface="+mn-lt"/>
              </a:rPr>
            </a:br>
            <a:endParaRPr lang="en-US" altLang="en-US" sz="4000" b="1" dirty="0">
              <a:latin typeface="+mn-lt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74828" y="1412880"/>
            <a:ext cx="8642351" cy="47529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O my God, you love me,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you are with me night and day.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I want to love you always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in all I do and say.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I’ll try to please you, Father,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bless me through the day.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Amen.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+mn-lt"/>
              </a:rPr>
              <a:t>  </a:t>
            </a:r>
          </a:p>
        </p:txBody>
      </p:sp>
      <p:pic>
        <p:nvPicPr>
          <p:cNvPr id="2050" name="Picture 2" descr="Morning clipart good morning, Morning good morning Transparent FREE for ...">
            <a:extLst>
              <a:ext uri="{FF2B5EF4-FFF2-40B4-BE49-F238E27FC236}">
                <a16:creationId xmlns:a16="http://schemas.microsoft.com/office/drawing/2014/main" id="{A280D1CC-3E25-42EF-B7C1-D7A8C8775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340" y="3014298"/>
            <a:ext cx="3674981" cy="33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75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E353-E5DD-431A-BFDD-1998372C9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Rosary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A17D4-A554-4BDF-BCC5-D34BB202E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The Mysteries of the Holy Rosary Digital Art by Andy Schmalen - Pixels">
            <a:extLst>
              <a:ext uri="{FF2B5EF4-FFF2-40B4-BE49-F238E27FC236}">
                <a16:creationId xmlns:a16="http://schemas.microsoft.com/office/drawing/2014/main" id="{1A971C69-086F-469B-A316-0139FCF8D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681037"/>
            <a:ext cx="5562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478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FAF72-D8CF-4270-9BB6-682F1599B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Joyful Mysteries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C1E29-0115-4C62-96C1-A31059137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(Recited Monday and Saturday) </a:t>
            </a:r>
          </a:p>
          <a:p>
            <a:r>
              <a:rPr lang="en-GB" dirty="0"/>
              <a:t>The Annunciation (Luke 1:26–38) </a:t>
            </a:r>
          </a:p>
          <a:p>
            <a:r>
              <a:rPr lang="en-GB" dirty="0"/>
              <a:t>The Visitation (Luke 1:39–45) </a:t>
            </a:r>
          </a:p>
          <a:p>
            <a:r>
              <a:rPr lang="en-GB" dirty="0"/>
              <a:t>The Nativity (Luke 2:1–7) </a:t>
            </a:r>
          </a:p>
          <a:p>
            <a:r>
              <a:rPr lang="en-GB" dirty="0"/>
              <a:t>Common prayers 75 9.5 </a:t>
            </a:r>
          </a:p>
          <a:p>
            <a:r>
              <a:rPr lang="en-GB" dirty="0"/>
              <a:t>The Presentation in the Temple (Luke 2:22–35) </a:t>
            </a:r>
          </a:p>
          <a:p>
            <a:r>
              <a:rPr lang="en-GB" dirty="0"/>
              <a:t>The Finding in the Temple (Luke 2:41–52)</a:t>
            </a:r>
          </a:p>
        </p:txBody>
      </p:sp>
      <p:pic>
        <p:nvPicPr>
          <p:cNvPr id="7170" name="Picture 2" descr="&quot;Beads of Joy&quot; by RosaryManJim: The Joyful Mysteries">
            <a:extLst>
              <a:ext uri="{FF2B5EF4-FFF2-40B4-BE49-F238E27FC236}">
                <a16:creationId xmlns:a16="http://schemas.microsoft.com/office/drawing/2014/main" id="{3F9389AC-749A-459E-AF35-48A1C8B27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80" y="365129"/>
            <a:ext cx="3754120" cy="375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20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1140F-73C6-4593-B228-E466BED01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Mysteries of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86DD6-B57A-4345-A60B-7C46E63EB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(Recited Thursday) </a:t>
            </a:r>
          </a:p>
          <a:p>
            <a:pPr marL="0" indent="0">
              <a:buNone/>
            </a:pPr>
            <a:r>
              <a:rPr lang="en-GB" dirty="0"/>
              <a:t>The Baptism of Jesus (Matthew 3:13–17) </a:t>
            </a:r>
          </a:p>
          <a:p>
            <a:pPr marL="0" indent="0">
              <a:buNone/>
            </a:pPr>
            <a:r>
              <a:rPr lang="en-GB" dirty="0"/>
              <a:t>The Wedding Feast of Cana (John 2:1–12)</a:t>
            </a:r>
          </a:p>
          <a:p>
            <a:pPr marL="0" indent="0">
              <a:buNone/>
            </a:pPr>
            <a:r>
              <a:rPr lang="en-GB" dirty="0"/>
              <a:t> The Proclamation of the Kingdom, with the call to Conversion (Mark 1:14–15; 2:3–12) </a:t>
            </a:r>
          </a:p>
          <a:p>
            <a:pPr marL="0" indent="0">
              <a:buNone/>
            </a:pPr>
            <a:r>
              <a:rPr lang="en-GB" dirty="0"/>
              <a:t>The Transfiguration (Luke 9:28–36) </a:t>
            </a:r>
          </a:p>
          <a:p>
            <a:pPr marL="0" indent="0">
              <a:buNone/>
            </a:pPr>
            <a:r>
              <a:rPr lang="en-GB" dirty="0"/>
              <a:t>The Institution of the Eucharist (Matthew 26:26–29)</a:t>
            </a:r>
          </a:p>
        </p:txBody>
      </p:sp>
      <p:pic>
        <p:nvPicPr>
          <p:cNvPr id="8196" name="Picture 4" descr="https://blogger.googleusercontent.com/img/b/R29vZ2xl/AVvXsEgTiSGqlU5khyphenhyphenUHdg1HpLIIGbcY18Eo_swJBpTu6icnF8OeB2SlZSy5yAqdglwp4CYzOVBF7_JAnm2oRlZ-pkVt_QSeJnWLbe9floSrieICa59ff_b0ByzzC6rS8ic7Z7iQ1w_fgsB9keWi/s320/2-Luminous.jpg">
            <a:extLst>
              <a:ext uri="{FF2B5EF4-FFF2-40B4-BE49-F238E27FC236}">
                <a16:creationId xmlns:a16="http://schemas.microsoft.com/office/drawing/2014/main" id="{A35E3E8C-7AD2-42CB-BE41-0824FFC36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440" y="234159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47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BC94A-81D2-4CC9-8EF8-FE1546FBE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Sorrowful Mysteries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FB8C1-7EC3-4399-92B7-A0EE946F7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(Recited Tuesday and Friday)</a:t>
            </a:r>
          </a:p>
          <a:p>
            <a:pPr marL="0" indent="0">
              <a:buNone/>
            </a:pPr>
            <a:r>
              <a:rPr lang="en-GB" dirty="0"/>
              <a:t>The Agony in the Garden (Mark 14:32–42)</a:t>
            </a:r>
          </a:p>
          <a:p>
            <a:pPr marL="0" indent="0">
              <a:buNone/>
            </a:pPr>
            <a:r>
              <a:rPr lang="en-GB" dirty="0"/>
              <a:t>The Scourging at the Pillar (Matthew 27:15–26)</a:t>
            </a:r>
          </a:p>
          <a:p>
            <a:pPr marL="0" indent="0">
              <a:buNone/>
            </a:pPr>
            <a:r>
              <a:rPr lang="en-GB" dirty="0"/>
              <a:t>The Crowning with Thorns (Matthew 27:27–31)</a:t>
            </a:r>
          </a:p>
          <a:p>
            <a:pPr marL="0" indent="0">
              <a:buNone/>
            </a:pPr>
            <a:r>
              <a:rPr lang="en-GB" dirty="0"/>
              <a:t>The Carrying of the Cross (John 19:15–17; Luke 23:27–32)</a:t>
            </a:r>
          </a:p>
          <a:p>
            <a:pPr marL="0" indent="0">
              <a:buNone/>
            </a:pPr>
            <a:r>
              <a:rPr lang="en-GB" dirty="0"/>
              <a:t>The Crucifixion (Luke 23:33–38, 44–46)</a:t>
            </a:r>
          </a:p>
        </p:txBody>
      </p:sp>
      <p:pic>
        <p:nvPicPr>
          <p:cNvPr id="9218" name="Picture 2" descr="&quot;Beads of Joy&quot; by RosaryManJim: The Sorrowful Mysteries">
            <a:extLst>
              <a:ext uri="{FF2B5EF4-FFF2-40B4-BE49-F238E27FC236}">
                <a16:creationId xmlns:a16="http://schemas.microsoft.com/office/drawing/2014/main" id="{BCDCA733-59A9-49DA-B5BB-EFD6CFF8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520" y="177800"/>
            <a:ext cx="3622040" cy="362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512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B2740-E265-4334-8F36-9BA9C6B5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Glorious Mysteries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B2B62-EA83-4A95-B2B1-A4BFAE319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(Recited Wednesday and Sunday)</a:t>
            </a:r>
          </a:p>
          <a:p>
            <a:pPr marL="0" indent="0">
              <a:buNone/>
            </a:pPr>
            <a:r>
              <a:rPr lang="en-GB" dirty="0"/>
              <a:t>The Resurrection (Matthew 28:1–8)</a:t>
            </a:r>
          </a:p>
          <a:p>
            <a:pPr marL="0" indent="0">
              <a:buNone/>
            </a:pPr>
            <a:r>
              <a:rPr lang="en-GB" dirty="0"/>
              <a:t>The Ascension (Acts 1:6–11)</a:t>
            </a:r>
          </a:p>
          <a:p>
            <a:pPr marL="0" indent="0">
              <a:buNone/>
            </a:pPr>
            <a:r>
              <a:rPr lang="en-GB" dirty="0"/>
              <a:t>The Descent of the Holy Spirit (Acts 2:1–12)</a:t>
            </a:r>
          </a:p>
          <a:p>
            <a:pPr marL="0" indent="0">
              <a:buNone/>
            </a:pPr>
            <a:r>
              <a:rPr lang="en-GB" dirty="0"/>
              <a:t>The Assumption (1 Thessalonians 4:13–19)</a:t>
            </a:r>
          </a:p>
          <a:p>
            <a:pPr marL="0" indent="0">
              <a:buNone/>
            </a:pPr>
            <a:r>
              <a:rPr lang="en-GB" dirty="0"/>
              <a:t>The Coronation of Mary Queen of Heaven and Earth (Revelation 12:1; 14:1–5; Isaiah 6:1–3)</a:t>
            </a:r>
          </a:p>
        </p:txBody>
      </p:sp>
      <p:pic>
        <p:nvPicPr>
          <p:cNvPr id="10242" name="Picture 2" descr="&quot;Beads of Joy&quot; by RosaryManJim: The Glorious Mysteries">
            <a:extLst>
              <a:ext uri="{FF2B5EF4-FFF2-40B4-BE49-F238E27FC236}">
                <a16:creationId xmlns:a16="http://schemas.microsoft.com/office/drawing/2014/main" id="{A13B9886-6FD9-4D77-BF7B-957EA9046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365129"/>
            <a:ext cx="3441065" cy="344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082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1A75-8823-470C-A62D-27CA70CC9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Prayer concluding the Rosary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3DE41-2C81-497F-8456-97BD7DA49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54863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V. Pray for us, O holy Mother of God.</a:t>
            </a:r>
          </a:p>
          <a:p>
            <a:pPr marL="0" indent="0">
              <a:buNone/>
            </a:pPr>
            <a:r>
              <a:rPr lang="en-GB" dirty="0"/>
              <a:t>R. That we may be made worthy of the promises of Christ.</a:t>
            </a:r>
          </a:p>
          <a:p>
            <a:pPr marL="0" indent="0">
              <a:buNone/>
            </a:pPr>
            <a:r>
              <a:rPr lang="en-GB" dirty="0"/>
              <a:t>Let us pray.</a:t>
            </a:r>
          </a:p>
          <a:p>
            <a:pPr marL="0" indent="0">
              <a:buNone/>
            </a:pPr>
            <a:r>
              <a:rPr lang="en-GB" dirty="0"/>
              <a:t>O God, whose only-begotten Son,</a:t>
            </a:r>
          </a:p>
          <a:p>
            <a:pPr marL="0" indent="0">
              <a:buNone/>
            </a:pPr>
            <a:r>
              <a:rPr lang="en-GB" dirty="0"/>
              <a:t>by his life, death and resurrection,</a:t>
            </a:r>
          </a:p>
          <a:p>
            <a:pPr marL="0" indent="0">
              <a:buNone/>
            </a:pPr>
            <a:r>
              <a:rPr lang="en-GB" dirty="0"/>
              <a:t>has purchased for us the rewards of eternal life,</a:t>
            </a:r>
          </a:p>
          <a:p>
            <a:pPr marL="0" indent="0">
              <a:buNone/>
            </a:pPr>
            <a:r>
              <a:rPr lang="en-GB" dirty="0"/>
              <a:t>grant, we beseech thee,</a:t>
            </a:r>
          </a:p>
          <a:p>
            <a:pPr marL="0" indent="0">
              <a:buNone/>
            </a:pPr>
            <a:r>
              <a:rPr lang="en-GB" dirty="0"/>
              <a:t>that meditating on these mysteries</a:t>
            </a:r>
          </a:p>
          <a:p>
            <a:pPr marL="0" indent="0">
              <a:buNone/>
            </a:pPr>
            <a:r>
              <a:rPr lang="en-GB" dirty="0"/>
              <a:t>of the most holy Rosary of the Blessed Virgin Mary,</a:t>
            </a:r>
          </a:p>
          <a:p>
            <a:pPr marL="0" indent="0">
              <a:buNone/>
            </a:pPr>
            <a:r>
              <a:rPr lang="en-GB" dirty="0"/>
              <a:t>we may imitate what they contain</a:t>
            </a:r>
          </a:p>
          <a:p>
            <a:pPr marL="0" indent="0">
              <a:buNone/>
            </a:pPr>
            <a:r>
              <a:rPr lang="en-GB" dirty="0"/>
              <a:t>and obtain what they promise,</a:t>
            </a:r>
          </a:p>
          <a:p>
            <a:pPr marL="0" indent="0">
              <a:buNone/>
            </a:pPr>
            <a:r>
              <a:rPr lang="en-GB" dirty="0"/>
              <a:t>through the same Christ our Lord.</a:t>
            </a:r>
          </a:p>
          <a:p>
            <a:pPr marL="0" indent="0">
              <a:buNone/>
            </a:pPr>
            <a:r>
              <a:rPr lang="en-GB" dirty="0"/>
              <a:t>Amen.</a:t>
            </a:r>
          </a:p>
        </p:txBody>
      </p:sp>
      <p:pic>
        <p:nvPicPr>
          <p:cNvPr id="11266" name="Picture 2" descr="The Rosary: The Prayer That Saved My Life - Catholic Digest">
            <a:extLst>
              <a:ext uri="{FF2B5EF4-FFF2-40B4-BE49-F238E27FC236}">
                <a16:creationId xmlns:a16="http://schemas.microsoft.com/office/drawing/2014/main" id="{7CB78C98-4FC5-4D3B-8E77-2EACAE235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865" y="2422842"/>
            <a:ext cx="3986615" cy="23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947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63941" y="3014299"/>
            <a:ext cx="641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endParaRPr lang="en-US" altLang="en-US" b="1" u="sng">
              <a:latin typeface="Lucida Calligraphy" panose="03010101010101010101" pitchFamily="66" charset="0"/>
            </a:endParaRPr>
          </a:p>
          <a:p>
            <a:pPr algn="ctr"/>
            <a:endParaRPr lang="en-US" altLang="en-US">
              <a:latin typeface="Lucida Calligraphy" panose="03010101010101010101" pitchFamily="66" charset="0"/>
            </a:endParaRPr>
          </a:p>
          <a:p>
            <a:pPr algn="ctr"/>
            <a:r>
              <a:rPr lang="en-US" altLang="en-US"/>
              <a:t> 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1" y="36514"/>
            <a:ext cx="10515600" cy="1325563"/>
          </a:xfrm>
        </p:spPr>
        <p:txBody>
          <a:bodyPr/>
          <a:lstStyle/>
          <a:p>
            <a:r>
              <a:rPr lang="en-US" alt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The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Magnificat</a:t>
            </a:r>
            <a:endParaRPr lang="en-US" altLang="en-US" sz="40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88391" y="1362077"/>
            <a:ext cx="8229600" cy="52825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sz="3600" dirty="0">
                <a:latin typeface="+mn-lt"/>
              </a:rPr>
              <a:t>My soul glorifies the Lord,</a:t>
            </a:r>
          </a:p>
          <a:p>
            <a:pPr>
              <a:buFontTx/>
              <a:buNone/>
            </a:pPr>
            <a:r>
              <a:rPr lang="en-US" altLang="en-US" sz="3600" dirty="0">
                <a:latin typeface="+mn-lt"/>
              </a:rPr>
              <a:t>My spirit rejoices in God, my </a:t>
            </a:r>
            <a:r>
              <a:rPr lang="en-US" altLang="en-US" sz="3600" dirty="0" err="1">
                <a:latin typeface="+mn-lt"/>
              </a:rPr>
              <a:t>Saviour</a:t>
            </a:r>
            <a:r>
              <a:rPr lang="en-US" altLang="en-US" sz="3600" dirty="0">
                <a:latin typeface="+mn-lt"/>
              </a:rPr>
              <a:t>.</a:t>
            </a:r>
          </a:p>
          <a:p>
            <a:pPr>
              <a:buFontTx/>
              <a:buNone/>
            </a:pPr>
            <a:r>
              <a:rPr lang="en-US" altLang="en-US" sz="3600" dirty="0">
                <a:latin typeface="+mn-lt"/>
              </a:rPr>
              <a:t>He looks on his servant in her loneliness;</a:t>
            </a:r>
          </a:p>
          <a:p>
            <a:pPr>
              <a:buFontTx/>
              <a:buNone/>
            </a:pPr>
            <a:r>
              <a:rPr lang="en-US" altLang="en-US" sz="3600" dirty="0">
                <a:latin typeface="+mn-lt"/>
              </a:rPr>
              <a:t>henceforth all ages will call me blessed.</a:t>
            </a:r>
          </a:p>
          <a:p>
            <a:pPr>
              <a:buFontTx/>
              <a:buNone/>
            </a:pPr>
            <a:endParaRPr lang="en-US" altLang="en-US" sz="3600" dirty="0">
              <a:latin typeface="+mn-lt"/>
            </a:endParaRPr>
          </a:p>
          <a:p>
            <a:pPr>
              <a:buFontTx/>
              <a:buNone/>
            </a:pPr>
            <a:r>
              <a:rPr lang="en-US" altLang="en-US" sz="3600" dirty="0">
                <a:latin typeface="+mn-lt"/>
              </a:rPr>
              <a:t>The Almighty works marvels for me.</a:t>
            </a:r>
          </a:p>
          <a:p>
            <a:pPr>
              <a:buFontTx/>
              <a:buNone/>
            </a:pPr>
            <a:r>
              <a:rPr lang="en-US" altLang="en-US" sz="3600" dirty="0">
                <a:latin typeface="+mn-lt"/>
              </a:rPr>
              <a:t>Holy his name!</a:t>
            </a:r>
          </a:p>
          <a:p>
            <a:pPr>
              <a:buFontTx/>
              <a:buNone/>
            </a:pPr>
            <a:r>
              <a:rPr lang="en-US" altLang="en-US" sz="3600" dirty="0">
                <a:latin typeface="+mn-lt"/>
              </a:rPr>
              <a:t>His mercy is from age to age,</a:t>
            </a:r>
          </a:p>
          <a:p>
            <a:pPr>
              <a:buFontTx/>
              <a:buNone/>
            </a:pPr>
            <a:r>
              <a:rPr lang="en-US" altLang="en-US" sz="3600" dirty="0">
                <a:latin typeface="+mn-lt"/>
              </a:rPr>
              <a:t>on those who fear him.</a:t>
            </a:r>
          </a:p>
          <a:p>
            <a:pPr>
              <a:buFontTx/>
              <a:buNone/>
            </a:pPr>
            <a:endParaRPr lang="en-US" altLang="en-US" dirty="0">
              <a:latin typeface="+mn-lt"/>
            </a:endParaRPr>
          </a:p>
        </p:txBody>
      </p:sp>
      <p:pic>
        <p:nvPicPr>
          <p:cNvPr id="8196" name="Picture 4" descr="The ANNUNCIATION picture Catholic Art Print of the Blessed | Etsy">
            <a:extLst>
              <a:ext uri="{FF2B5EF4-FFF2-40B4-BE49-F238E27FC236}">
                <a16:creationId xmlns:a16="http://schemas.microsoft.com/office/drawing/2014/main" id="{AC808AFA-04A8-402E-B898-4FF28298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991" y="1930400"/>
            <a:ext cx="2144171" cy="28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635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0463" y="356783"/>
            <a:ext cx="8229600" cy="635183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3200" dirty="0">
                <a:latin typeface="+mn-lt"/>
              </a:rPr>
              <a:t>He puts forth his arm in strength</a:t>
            </a:r>
          </a:p>
          <a:p>
            <a:pPr>
              <a:buFontTx/>
              <a:buNone/>
            </a:pPr>
            <a:r>
              <a:rPr lang="en-US" altLang="en-US" sz="3200" dirty="0">
                <a:latin typeface="+mn-lt"/>
              </a:rPr>
              <a:t>and scatters the proud-hearted.</a:t>
            </a:r>
          </a:p>
          <a:p>
            <a:pPr>
              <a:buFontTx/>
              <a:buNone/>
            </a:pPr>
            <a:r>
              <a:rPr lang="en-US" altLang="en-US" sz="3200" dirty="0">
                <a:latin typeface="+mn-lt"/>
              </a:rPr>
              <a:t>He casts the mighty from their thrones</a:t>
            </a:r>
          </a:p>
          <a:p>
            <a:pPr>
              <a:buFontTx/>
              <a:buNone/>
            </a:pPr>
            <a:r>
              <a:rPr lang="en-US" altLang="en-US" sz="3200" dirty="0">
                <a:latin typeface="+mn-lt"/>
              </a:rPr>
              <a:t>and raises the lowly.</a:t>
            </a:r>
          </a:p>
          <a:p>
            <a:pPr>
              <a:buFontTx/>
              <a:buNone/>
            </a:pPr>
            <a:endParaRPr lang="en-US" altLang="en-US" sz="3200" dirty="0">
              <a:latin typeface="+mn-lt"/>
            </a:endParaRPr>
          </a:p>
          <a:p>
            <a:pPr>
              <a:buFontTx/>
              <a:buNone/>
            </a:pPr>
            <a:r>
              <a:rPr lang="en-US" altLang="en-US" sz="3200" dirty="0">
                <a:latin typeface="+mn-lt"/>
              </a:rPr>
              <a:t>He fills the starving with good things,</a:t>
            </a:r>
          </a:p>
          <a:p>
            <a:pPr>
              <a:buFontTx/>
              <a:buNone/>
            </a:pPr>
            <a:r>
              <a:rPr lang="en-US" altLang="en-US" sz="3200" dirty="0">
                <a:latin typeface="+mn-lt"/>
              </a:rPr>
              <a:t>sends the rich away empty.</a:t>
            </a:r>
          </a:p>
          <a:p>
            <a:pPr>
              <a:buFontTx/>
              <a:buNone/>
            </a:pPr>
            <a:r>
              <a:rPr lang="en-US" altLang="en-US" sz="3200" dirty="0">
                <a:latin typeface="+mn-lt"/>
              </a:rPr>
              <a:t>He protects Israel, his servant,</a:t>
            </a:r>
          </a:p>
          <a:p>
            <a:pPr>
              <a:buFontTx/>
              <a:buNone/>
            </a:pPr>
            <a:r>
              <a:rPr lang="en-US" altLang="en-US" sz="3200" dirty="0">
                <a:latin typeface="+mn-lt"/>
              </a:rPr>
              <a:t>remembering his mercy,</a:t>
            </a:r>
          </a:p>
          <a:p>
            <a:pPr>
              <a:buFontTx/>
              <a:buNone/>
            </a:pPr>
            <a:r>
              <a:rPr lang="en-US" altLang="en-US" sz="3200" dirty="0">
                <a:latin typeface="+mn-lt"/>
              </a:rPr>
              <a:t>the mercy promised to our fathers,</a:t>
            </a:r>
          </a:p>
          <a:p>
            <a:pPr>
              <a:buFontTx/>
              <a:buNone/>
            </a:pPr>
            <a:r>
              <a:rPr lang="en-US" altLang="en-US" sz="3200" dirty="0">
                <a:latin typeface="+mn-lt"/>
              </a:rPr>
              <a:t>to Abraham and his sons for ever.  Amen.</a:t>
            </a:r>
          </a:p>
        </p:txBody>
      </p:sp>
      <p:pic>
        <p:nvPicPr>
          <p:cNvPr id="5" name="Picture 4" descr="The ANNUNCIATION picture Catholic Art Print of the Blessed | Etsy">
            <a:extLst>
              <a:ext uri="{FF2B5EF4-FFF2-40B4-BE49-F238E27FC236}">
                <a16:creationId xmlns:a16="http://schemas.microsoft.com/office/drawing/2014/main" id="{79A14DCA-8518-452F-A4CA-CCE043DC7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991" y="1930400"/>
            <a:ext cx="2144171" cy="28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426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63941" y="3014299"/>
            <a:ext cx="641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endParaRPr lang="en-US" altLang="en-US" b="1" u="sng">
              <a:latin typeface="Lucida Calligraphy" panose="03010101010101010101" pitchFamily="66" charset="0"/>
            </a:endParaRPr>
          </a:p>
          <a:p>
            <a:pPr algn="ctr"/>
            <a:endParaRPr lang="en-US" altLang="en-US">
              <a:latin typeface="Lucida Calligraphy" panose="03010101010101010101" pitchFamily="66" charset="0"/>
            </a:endParaRPr>
          </a:p>
          <a:p>
            <a:pPr algn="ctr"/>
            <a:r>
              <a:rPr lang="en-US" altLang="en-US"/>
              <a:t> 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Prayer at the end of the day</a:t>
            </a:r>
            <a:br>
              <a:rPr lang="en-US" alt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</a:br>
            <a:endParaRPr lang="en-US" altLang="en-US" sz="40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74828" y="1412880"/>
            <a:ext cx="8642351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1600" b="1" u="sng" dirty="0">
              <a:latin typeface="+mn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God our Father, I come to say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thank you for your love today.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Thank you for my family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and all the friends you give to me.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Guard me in the dark of night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and in the morning send your light.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Amen.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+mn-lt"/>
              </a:rPr>
              <a:t>  </a:t>
            </a:r>
          </a:p>
        </p:txBody>
      </p:sp>
      <p:pic>
        <p:nvPicPr>
          <p:cNvPr id="5122" name="Picture 2" descr="3 O'clock Stock Photos, Pictures &amp; Royalty-Free Images - iStock">
            <a:extLst>
              <a:ext uri="{FF2B5EF4-FFF2-40B4-BE49-F238E27FC236}">
                <a16:creationId xmlns:a16="http://schemas.microsoft.com/office/drawing/2014/main" id="{E33AAD4E-610F-4A3B-923C-B9DCF23DB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477" y="1595119"/>
            <a:ext cx="2297389" cy="206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98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327E4B-71B8-4012-A7A7-575A4233E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3" t="34815" r="61417" b="39111"/>
          <a:stretch/>
        </p:blipFill>
        <p:spPr>
          <a:xfrm>
            <a:off x="3068320" y="655628"/>
            <a:ext cx="5364480" cy="552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63941" y="3014299"/>
            <a:ext cx="641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endParaRPr lang="en-US" altLang="en-US" b="1" u="sng">
              <a:latin typeface="Lucida Calligraphy" panose="03010101010101010101" pitchFamily="66" charset="0"/>
            </a:endParaRPr>
          </a:p>
          <a:p>
            <a:pPr algn="ctr"/>
            <a:endParaRPr lang="en-US" altLang="en-US">
              <a:latin typeface="Lucida Calligraphy" panose="03010101010101010101" pitchFamily="66" charset="0"/>
            </a:endParaRPr>
          </a:p>
          <a:p>
            <a:pPr algn="ctr"/>
            <a:r>
              <a:rPr lang="en-US" altLang="en-US"/>
              <a:t> 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Grace Before Meals</a:t>
            </a:r>
            <a:br>
              <a:rPr lang="en-US" altLang="en-US" sz="4000" b="1" dirty="0">
                <a:latin typeface="+mn-lt"/>
              </a:rPr>
            </a:br>
            <a:endParaRPr lang="en-US" altLang="en-US" sz="4000" b="1" dirty="0">
              <a:latin typeface="+mn-lt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62028" y="1468808"/>
            <a:ext cx="8642351" cy="47529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 err="1">
                <a:latin typeface="+mn-lt"/>
              </a:rPr>
              <a:t>Diolch</a:t>
            </a:r>
            <a:r>
              <a:rPr lang="en-US" altLang="en-US" sz="3600" dirty="0">
                <a:latin typeface="+mn-lt"/>
              </a:rPr>
              <a:t> </a:t>
            </a:r>
            <a:r>
              <a:rPr lang="en-US" altLang="en-US" sz="3600" dirty="0" err="1">
                <a:latin typeface="+mn-lt"/>
              </a:rPr>
              <a:t>i</a:t>
            </a:r>
            <a:r>
              <a:rPr lang="en-US" altLang="en-US" sz="3600" dirty="0">
                <a:latin typeface="+mn-lt"/>
              </a:rPr>
              <a:t> </a:t>
            </a:r>
            <a:r>
              <a:rPr lang="en-US" altLang="en-US" sz="3600" dirty="0" err="1">
                <a:latin typeface="+mn-lt"/>
              </a:rPr>
              <a:t>Ti</a:t>
            </a:r>
            <a:r>
              <a:rPr lang="en-US" altLang="en-US" sz="3600" dirty="0">
                <a:latin typeface="+mn-lt"/>
              </a:rPr>
              <a:t> am y </a:t>
            </a:r>
            <a:r>
              <a:rPr lang="en-US" altLang="en-US" sz="3600" dirty="0" err="1">
                <a:latin typeface="+mn-lt"/>
              </a:rPr>
              <a:t>byd</a:t>
            </a:r>
            <a:endParaRPr lang="en-US" altLang="en-US" sz="3600" dirty="0">
              <a:latin typeface="+mn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 err="1">
                <a:latin typeface="+mn-lt"/>
              </a:rPr>
              <a:t>Diolch</a:t>
            </a:r>
            <a:r>
              <a:rPr lang="en-US" altLang="en-US" sz="3600" dirty="0">
                <a:latin typeface="+mn-lt"/>
              </a:rPr>
              <a:t> am </a:t>
            </a:r>
            <a:r>
              <a:rPr lang="en-US" altLang="en-US" sz="3600" dirty="0" err="1">
                <a:latin typeface="+mn-lt"/>
              </a:rPr>
              <a:t>ein</a:t>
            </a:r>
            <a:r>
              <a:rPr lang="en-US" altLang="en-US" sz="3600" dirty="0">
                <a:latin typeface="+mn-lt"/>
              </a:rPr>
              <a:t> </a:t>
            </a:r>
            <a:r>
              <a:rPr lang="en-US" altLang="en-US" sz="3600" dirty="0" err="1">
                <a:latin typeface="+mn-lt"/>
              </a:rPr>
              <a:t>bwyd</a:t>
            </a:r>
            <a:r>
              <a:rPr lang="en-US" altLang="en-US" sz="3600" dirty="0">
                <a:latin typeface="+mn-lt"/>
              </a:rPr>
              <a:t> bob </a:t>
            </a:r>
            <a:r>
              <a:rPr lang="en-US" altLang="en-US" sz="3600" dirty="0" err="1">
                <a:latin typeface="+mn-lt"/>
              </a:rPr>
              <a:t>dydd</a:t>
            </a:r>
            <a:endParaRPr lang="en-US" altLang="en-US" sz="3600" dirty="0">
              <a:latin typeface="+mn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 err="1">
                <a:latin typeface="+mn-lt"/>
              </a:rPr>
              <a:t>Diolch</a:t>
            </a:r>
            <a:r>
              <a:rPr lang="en-US" altLang="en-US" sz="3600" dirty="0">
                <a:latin typeface="+mn-lt"/>
              </a:rPr>
              <a:t> am </a:t>
            </a:r>
            <a:r>
              <a:rPr lang="en-US" altLang="en-US" sz="3600" dirty="0" err="1">
                <a:latin typeface="+mn-lt"/>
              </a:rPr>
              <a:t>yr</a:t>
            </a:r>
            <a:r>
              <a:rPr lang="en-US" altLang="en-US" sz="3600" dirty="0">
                <a:latin typeface="+mn-lt"/>
              </a:rPr>
              <a:t> haul </a:t>
            </a:r>
            <a:r>
              <a:rPr lang="en-US" altLang="en-US" sz="3600" dirty="0" err="1">
                <a:latin typeface="+mn-lt"/>
              </a:rPr>
              <a:t>a’r</a:t>
            </a:r>
            <a:r>
              <a:rPr lang="en-US" altLang="en-US" sz="3600" dirty="0">
                <a:latin typeface="+mn-lt"/>
              </a:rPr>
              <a:t> </a:t>
            </a:r>
            <a:r>
              <a:rPr lang="en-US" altLang="en-US" sz="3600" dirty="0" err="1">
                <a:latin typeface="+mn-lt"/>
              </a:rPr>
              <a:t>glaw</a:t>
            </a:r>
            <a:endParaRPr lang="en-US" altLang="en-US" sz="3600" dirty="0">
              <a:latin typeface="+mn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 err="1">
                <a:latin typeface="+mn-lt"/>
              </a:rPr>
              <a:t>Diolch</a:t>
            </a:r>
            <a:r>
              <a:rPr lang="en-US" altLang="en-US" sz="3600" dirty="0">
                <a:latin typeface="+mn-lt"/>
              </a:rPr>
              <a:t> </a:t>
            </a:r>
            <a:r>
              <a:rPr lang="en-US" altLang="en-US" sz="3600" dirty="0" err="1">
                <a:latin typeface="+mn-lt"/>
              </a:rPr>
              <a:t>Dduw</a:t>
            </a:r>
            <a:r>
              <a:rPr lang="en-US" altLang="en-US" sz="3600" dirty="0">
                <a:latin typeface="+mn-lt"/>
              </a:rPr>
              <a:t> am </a:t>
            </a:r>
            <a:r>
              <a:rPr lang="en-US" altLang="en-US" sz="3600" dirty="0" err="1">
                <a:latin typeface="+mn-lt"/>
              </a:rPr>
              <a:t>bopeth</a:t>
            </a:r>
            <a:r>
              <a:rPr lang="en-US" altLang="en-US" sz="3600" dirty="0">
                <a:latin typeface="+mn-lt"/>
              </a:rPr>
              <a:t> </a:t>
            </a:r>
            <a:r>
              <a:rPr lang="en-US" altLang="en-US" sz="3600" dirty="0" err="1">
                <a:latin typeface="+mn-lt"/>
              </a:rPr>
              <a:t>ddaw</a:t>
            </a:r>
            <a:r>
              <a:rPr lang="en-US" altLang="en-US" sz="3600" dirty="0">
                <a:latin typeface="+mn-lt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3600" dirty="0">
              <a:latin typeface="+mn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Amen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3600" dirty="0">
              <a:latin typeface="+mn-lt"/>
            </a:endParaRPr>
          </a:p>
        </p:txBody>
      </p:sp>
      <p:pic>
        <p:nvPicPr>
          <p:cNvPr id="3074" name="Picture 2" descr="Child Eating Lunch Download - Pray Before Meal Clipart - Free ...">
            <a:extLst>
              <a:ext uri="{FF2B5EF4-FFF2-40B4-BE49-F238E27FC236}">
                <a16:creationId xmlns:a16="http://schemas.microsoft.com/office/drawing/2014/main" id="{5AD32343-C1DB-4C55-B0F1-9111FBC4C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75" y="254953"/>
            <a:ext cx="2528114" cy="317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473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63941" y="3014299"/>
            <a:ext cx="641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endParaRPr lang="en-US" altLang="en-US" b="1" u="sng">
              <a:latin typeface="Lucida Calligraphy" panose="03010101010101010101" pitchFamily="66" charset="0"/>
            </a:endParaRPr>
          </a:p>
          <a:p>
            <a:pPr algn="ctr"/>
            <a:endParaRPr lang="en-US" altLang="en-US">
              <a:latin typeface="Lucida Calligraphy" panose="03010101010101010101" pitchFamily="66" charset="0"/>
            </a:endParaRPr>
          </a:p>
          <a:p>
            <a:pPr algn="ctr"/>
            <a:r>
              <a:rPr lang="en-US" altLang="en-US"/>
              <a:t> 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Grace after meals </a:t>
            </a:r>
            <a:br>
              <a:rPr lang="en-US" altLang="en-US" sz="4000" b="1" dirty="0">
                <a:latin typeface="+mn-lt"/>
              </a:rPr>
            </a:br>
            <a:endParaRPr lang="en-US" altLang="en-US" sz="4000" b="1" dirty="0">
              <a:latin typeface="+mn-lt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74828" y="1412880"/>
            <a:ext cx="8642351" cy="47529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altLang="en-US" sz="1600" b="1" u="sng" dirty="0">
              <a:latin typeface="+mn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Thank you, God, for the food we have eaten.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Thank you, God, for all our friends.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Thank you, God, for everything,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Thank you God.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Amen.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600" dirty="0">
                <a:latin typeface="+mn-lt"/>
              </a:rPr>
              <a:t> </a:t>
            </a:r>
          </a:p>
        </p:txBody>
      </p:sp>
      <p:pic>
        <p:nvPicPr>
          <p:cNvPr id="4098" name="Picture 2" descr="What would you say would be a fair interpretation/translation of ...">
            <a:extLst>
              <a:ext uri="{FF2B5EF4-FFF2-40B4-BE49-F238E27FC236}">
                <a16:creationId xmlns:a16="http://schemas.microsoft.com/office/drawing/2014/main" id="{B0387643-1B96-478F-870E-50A58AD06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778" y="3658231"/>
            <a:ext cx="2303145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424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63941" y="3014299"/>
            <a:ext cx="641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endParaRPr lang="en-US" altLang="en-US" b="1" u="sng">
              <a:latin typeface="Lucida Calligraphy" panose="03010101010101010101" pitchFamily="66" charset="0"/>
            </a:endParaRPr>
          </a:p>
          <a:p>
            <a:pPr algn="ctr"/>
            <a:endParaRPr lang="en-US" altLang="en-US">
              <a:latin typeface="Lucida Calligraphy" panose="03010101010101010101" pitchFamily="66" charset="0"/>
            </a:endParaRPr>
          </a:p>
          <a:p>
            <a:pPr algn="ctr"/>
            <a:r>
              <a:rPr lang="en-US" altLang="en-US"/>
              <a:t> 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Hail Mary</a:t>
            </a:r>
            <a:br>
              <a:rPr lang="en-US" altLang="en-US" sz="4000" b="1" dirty="0">
                <a:latin typeface="+mn-lt"/>
              </a:rPr>
            </a:br>
            <a:endParaRPr lang="en-US" altLang="en-US" sz="4000" b="1" dirty="0">
              <a:latin typeface="+mn-lt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7148" y="1435464"/>
            <a:ext cx="8642351" cy="47529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Hail Mary, full of grace,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the Lord is with thee: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blessed art thou among women,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and blessed is the fruit of thy womb, Jesus.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Holy Mary, Mother of God,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pray for us sinners,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now and at the hour of our death.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Amen.</a:t>
            </a:r>
          </a:p>
        </p:txBody>
      </p:sp>
      <p:pic>
        <p:nvPicPr>
          <p:cNvPr id="6146" name="Picture 2" descr="Virgin Mary Statue Illustrations, Royalty-Free Vector Graphics &amp; Clip ...">
            <a:extLst>
              <a:ext uri="{FF2B5EF4-FFF2-40B4-BE49-F238E27FC236}">
                <a16:creationId xmlns:a16="http://schemas.microsoft.com/office/drawing/2014/main" id="{69F7E8A5-9F5C-4C46-99FC-F9CEC196D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470" y="3713480"/>
            <a:ext cx="2223770" cy="222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076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63941" y="3014299"/>
            <a:ext cx="641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endParaRPr lang="en-US" altLang="en-US" b="1" u="sng">
              <a:latin typeface="Lucida Calligraphy" panose="03010101010101010101" pitchFamily="66" charset="0"/>
            </a:endParaRPr>
          </a:p>
          <a:p>
            <a:pPr algn="ctr"/>
            <a:endParaRPr lang="en-US" altLang="en-US">
              <a:latin typeface="Lucida Calligraphy" panose="03010101010101010101" pitchFamily="66" charset="0"/>
            </a:endParaRPr>
          </a:p>
          <a:p>
            <a:pPr algn="ctr"/>
            <a:r>
              <a:rPr lang="en-US" altLang="en-US"/>
              <a:t> 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1" y="220854"/>
            <a:ext cx="10515600" cy="1325563"/>
          </a:xfrm>
        </p:spPr>
        <p:txBody>
          <a:bodyPr/>
          <a:lstStyle/>
          <a:p>
            <a:r>
              <a:rPr lang="en-US" alt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Our Father</a:t>
            </a:r>
            <a:br>
              <a:rPr lang="en-US" altLang="en-US" sz="40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</a:br>
            <a:endParaRPr lang="en-US" altLang="en-US" sz="4000" b="1" u="sng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14428" y="941229"/>
            <a:ext cx="8642351" cy="497713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Our Father, who art in heaven,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hallowed be thy name.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Thy kingdom come.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Thy will be done on earth, as it is in heaven.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Give us this day our daily bread,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and forgive us our trespasses,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as we forgive those who trespass against us.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And lead us not into temptation,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but deliver us from evil.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 dirty="0">
                <a:latin typeface="+mn-lt"/>
              </a:rPr>
              <a:t>Amen.</a:t>
            </a:r>
          </a:p>
        </p:txBody>
      </p:sp>
      <p:pic>
        <p:nvPicPr>
          <p:cNvPr id="10242" name="Picture 2" descr="“Our Father”—the Summary of God’s Mercy | St. Peter's Church">
            <a:extLst>
              <a:ext uri="{FF2B5EF4-FFF2-40B4-BE49-F238E27FC236}">
                <a16:creationId xmlns:a16="http://schemas.microsoft.com/office/drawing/2014/main" id="{4C4AF3BC-F513-43FE-B87B-DD21799A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886" y="2397760"/>
            <a:ext cx="2843114" cy="226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344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1506</TotalTime>
  <Words>1582</Words>
  <Application>Microsoft Office PowerPoint</Application>
  <PresentationFormat>Widescreen</PresentationFormat>
  <Paragraphs>284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 Narrow</vt:lpstr>
      <vt:lpstr>Calibri</vt:lpstr>
      <vt:lpstr>Gill Sans MT</vt:lpstr>
      <vt:lpstr>Lucida Calligraphy</vt:lpstr>
      <vt:lpstr>Office Theme</vt:lpstr>
      <vt:lpstr>PowerPoint Presentation</vt:lpstr>
      <vt:lpstr>Sign of the Cross</vt:lpstr>
      <vt:lpstr>Morning Prayer </vt:lpstr>
      <vt:lpstr>Prayer at the end of the day </vt:lpstr>
      <vt:lpstr>PowerPoint Presentation</vt:lpstr>
      <vt:lpstr>Grace Before Meals </vt:lpstr>
      <vt:lpstr>Grace after meals  </vt:lpstr>
      <vt:lpstr>Hail Mary </vt:lpstr>
      <vt:lpstr>Our Father </vt:lpstr>
      <vt:lpstr>PowerPoint Presentation</vt:lpstr>
      <vt:lpstr>Hail Mary </vt:lpstr>
      <vt:lpstr>Our Father </vt:lpstr>
      <vt:lpstr>Glory Be </vt:lpstr>
      <vt:lpstr>PowerPoint Presentation</vt:lpstr>
      <vt:lpstr>Prayer to the Guardian Angel</vt:lpstr>
      <vt:lpstr>Act of Sorrow  </vt:lpstr>
      <vt:lpstr>PowerPoint Presentation</vt:lpstr>
      <vt:lpstr>Eternal Rest  </vt:lpstr>
      <vt:lpstr>Angel of God</vt:lpstr>
      <vt:lpstr>PowerPoint Presentation</vt:lpstr>
      <vt:lpstr>Prayer of St Richard of Chichester</vt:lpstr>
      <vt:lpstr>Come Holy Spirit</vt:lpstr>
      <vt:lpstr>PowerPoint Presentation</vt:lpstr>
      <vt:lpstr>PowerPoint Presentation</vt:lpstr>
      <vt:lpstr>Morning Offering</vt:lpstr>
      <vt:lpstr>Act of Faith</vt:lpstr>
      <vt:lpstr>Act of Hope</vt:lpstr>
      <vt:lpstr>Act of Love</vt:lpstr>
      <vt:lpstr>PowerPoint Presentation</vt:lpstr>
      <vt:lpstr>The Rosary</vt:lpstr>
      <vt:lpstr>The Joyful Mysteries</vt:lpstr>
      <vt:lpstr>The Mysteries of Light</vt:lpstr>
      <vt:lpstr>The Sorrowful Mysteries</vt:lpstr>
      <vt:lpstr>The Glorious Mysteries</vt:lpstr>
      <vt:lpstr>Prayer concluding the Rosary</vt:lpstr>
      <vt:lpstr>The Magnificat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of Sorrow</dc:title>
  <dc:creator>Maggie Duggan</dc:creator>
  <cp:lastModifiedBy>Nicola Lewis</cp:lastModifiedBy>
  <cp:revision>55</cp:revision>
  <cp:lastPrinted>2017-10-18T13:02:09Z</cp:lastPrinted>
  <dcterms:created xsi:type="dcterms:W3CDTF">2017-10-17T18:26:06Z</dcterms:created>
  <dcterms:modified xsi:type="dcterms:W3CDTF">2024-02-28T09:34:40Z</dcterms:modified>
</cp:coreProperties>
</file>