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68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E23E8-9A94-4A73-827A-AFBC4E6DB7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E1F44B-CFEF-4CE1-8646-1C748C004B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B8854-0786-4C59-83A6-09A33D015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34A60-276C-4C8F-8614-A7861EA83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67DCA-0686-45BC-8C4C-23473AF37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2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8F795-2ABF-4752-969F-8060F9F2D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14A5DD-0086-4781-8C61-D2170630B7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90278-A92F-4438-A119-3E14399EC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037B2-F9EC-402E-AF92-DC7506B4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5ABA2-F310-4D99-B3BB-FB10F02B1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58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058B8B-8BC6-4691-827B-8E756362D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43CFD6-7DBC-42DA-9AEA-7EA2365BBD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C6C48-C501-4F6D-BD01-326D06E5C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4DC66-7CCB-47BF-8807-6F648CB48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90DB53-E559-4892-9972-6A386AF2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30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C47D4-07E9-48A6-9A6F-66190E357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1ADD9-1E68-46FD-9ECE-FD43FB007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122BD1-DDD5-45FE-B324-CBE3942B6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CD9D8-6A40-4859-A474-37D242CB7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0CF312-B346-477A-92B5-B8742C70F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18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06F39-2EBA-4D0E-B911-0F17441A4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B973A-6810-4748-8C39-87C11CF64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A8A013-50E8-4A9C-8C00-BC05ED298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2CA828-7FF7-4071-A849-A9BE79A22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05B1-EA12-496E-8823-B5E8F608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568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92309-0763-43D0-AD26-F67098261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1245EF-3E4F-48D4-80F9-DF00FD4438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192AC-A3E5-433C-9DE4-0402BCC13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3C5B9-2A80-420F-BE9C-C0A51DA4E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9F384C-2F0E-4EB9-A4CE-D3D0A6A24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8DEB0A-EED3-4D30-A274-265F432EA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6515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82B88-45C0-4326-9C42-CC3243992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056ED-7E63-44E4-9992-823C31BB9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42ACEE-5410-4E58-8EEB-9E9CF31D01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2990D5-EAFD-49D8-9C7E-7276314A6A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229BC1-F07C-4DC4-9FE9-BF4B9937E7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37D162-03A9-49FB-8710-FF779704A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01CC91-A736-4FCA-B63E-8264CB59E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3E74AC2-33DB-41E0-BE0B-95BFF9E9C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192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83CE2-4E4C-4229-B482-6A91B6DD7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AA556F-1202-44E4-861B-E3FC2B814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B38CFB-2557-4213-9CAC-F72E78DF4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8EE100-BD51-42DD-B593-99F14003A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1F0FFA-8EDF-4928-A660-02BFC3506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9B772D-5ECF-4BFA-9190-23B600201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84280F-89E7-46D8-83C9-129C0D7FD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591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6A651-2DA9-486C-AC15-A9DD01C5D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5B35F-EA93-46BD-B0C5-3CE71B9658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F2508-5680-4157-82A3-6E665BD88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56A804-A2B8-4918-95D7-F3A583D62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DD09B-CB67-4684-B146-34AF383B3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CBA30-5B31-47E7-B1B7-D9C6F24DA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60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45848-A486-4A61-BD8B-6BEC1122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B5BE1E-989F-4361-82B9-B26242F810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BE2E9-57AD-4238-B550-EA51DF6F2A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103A0-10BC-4196-BA07-CC26F3E1C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879CBF-EC1A-4800-B511-83AB778DA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F3B39-5310-41E2-B76C-E58988B73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024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1455D4-75DA-4AD1-A85C-22C2F7FF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DE1E46-B31D-4DDF-9326-C4D894D1E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B18148-A337-4A12-B647-6A7AA6DC29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681B54-BF07-4995-B67B-7ABA73F0A825}" type="datetimeFigureOut">
              <a:rPr lang="en-GB" smtClean="0"/>
              <a:t>15/11/2022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6F521-22F2-4B45-9BDE-D549D3F3D1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6BE27-0D1F-47FF-9D23-3957DB4C40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ACC55-D49C-4D3D-945B-1540EF2436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452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genius.com/24705622/Christmas-songs-o-holy-night/It-is-the-night-of-our-dear-saviors-birth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6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E2070-42D8-4045-A626-0E3EE89303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Choir Christmas Carols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97BE1A-3F5A-4657-9734-F45CA7531F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181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B88B9-486C-41FC-BFBF-0C1ED5140B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 come All Ye Faithful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498EC-D5B6-459F-9C54-A48BCA6B72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368425"/>
            <a:ext cx="5257800" cy="4351338"/>
          </a:xfrm>
        </p:spPr>
        <p:txBody>
          <a:bodyPr>
            <a:noAutofit/>
          </a:bodyPr>
          <a:lstStyle/>
          <a:p>
            <a:r>
              <a:rPr lang="en-GB" sz="2000" dirty="0"/>
              <a:t>O come, all ye faithful, joyful and triumphant!</a:t>
            </a:r>
            <a:br>
              <a:rPr lang="en-GB" sz="2000" dirty="0"/>
            </a:br>
            <a:r>
              <a:rPr lang="en-GB" sz="2000" dirty="0"/>
              <a:t>O come ye, O come ye, to Bethlehem</a:t>
            </a:r>
            <a:br>
              <a:rPr lang="en-GB" sz="2000" dirty="0"/>
            </a:br>
            <a:r>
              <a:rPr lang="en-GB" sz="2000" dirty="0"/>
              <a:t>Come and behold Him</a:t>
            </a:r>
            <a:br>
              <a:rPr lang="en-GB" sz="2000" dirty="0"/>
            </a:br>
            <a:r>
              <a:rPr lang="en-GB" sz="2000" dirty="0"/>
              <a:t>Born the King of Angels</a:t>
            </a:r>
            <a:br>
              <a:rPr lang="en-GB" sz="2000" dirty="0"/>
            </a:br>
            <a:r>
              <a:rPr lang="en-GB" sz="2000" dirty="0"/>
              <a:t>O come, let us adore Him</a:t>
            </a:r>
            <a:br>
              <a:rPr lang="en-GB" sz="2000" dirty="0"/>
            </a:br>
            <a:r>
              <a:rPr lang="en-GB" sz="2000" dirty="0"/>
              <a:t>O come, let us adore Him</a:t>
            </a:r>
            <a:br>
              <a:rPr lang="en-GB" sz="2000" dirty="0"/>
            </a:br>
            <a:r>
              <a:rPr lang="en-GB" sz="2000" dirty="0"/>
              <a:t>O come, let us adore Him</a:t>
            </a:r>
            <a:br>
              <a:rPr lang="en-GB" sz="2000" dirty="0"/>
            </a:br>
            <a:r>
              <a:rPr lang="en-GB" sz="2000" dirty="0"/>
              <a:t>Christ the Lord!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God of God, Light of Light</a:t>
            </a:r>
            <a:br>
              <a:rPr lang="en-GB" sz="2000" dirty="0"/>
            </a:br>
            <a:r>
              <a:rPr lang="en-GB" sz="2000" dirty="0"/>
              <a:t>Lo, He abhors not the Virgin's womb</a:t>
            </a:r>
            <a:br>
              <a:rPr lang="en-GB" sz="2000" dirty="0"/>
            </a:br>
            <a:r>
              <a:rPr lang="en-GB" sz="2000" dirty="0"/>
              <a:t>Very God</a:t>
            </a:r>
            <a:br>
              <a:rPr lang="en-GB" sz="2000" dirty="0"/>
            </a:br>
            <a:r>
              <a:rPr lang="en-GB" sz="2000" dirty="0"/>
              <a:t>Begotten, not created</a:t>
            </a:r>
            <a:br>
              <a:rPr lang="en-GB" sz="2000" dirty="0"/>
            </a:br>
            <a:r>
              <a:rPr lang="en-GB" sz="2000" dirty="0"/>
              <a:t>O come, let us adore Him</a:t>
            </a:r>
            <a:br>
              <a:rPr lang="en-GB" sz="2000" dirty="0"/>
            </a:br>
            <a:r>
              <a:rPr lang="en-GB" sz="2000" dirty="0"/>
              <a:t>O come, let us adore Him</a:t>
            </a:r>
            <a:br>
              <a:rPr lang="en-GB" sz="2000" dirty="0"/>
            </a:br>
            <a:r>
              <a:rPr lang="en-GB" sz="2000" dirty="0"/>
              <a:t>O come, let us adore Him</a:t>
            </a:r>
            <a:br>
              <a:rPr lang="en-GB" sz="2000" dirty="0"/>
            </a:br>
            <a:r>
              <a:rPr lang="en-GB" sz="2000" dirty="0"/>
              <a:t>Christ the Lord!</a:t>
            </a:r>
            <a:br>
              <a:rPr lang="en-GB" sz="2000" dirty="0"/>
            </a:br>
            <a:endParaRPr lang="en-GB" sz="2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B47561-D7E4-4775-8A09-5DEFA8B71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5402" y="526573"/>
            <a:ext cx="5181600" cy="5804853"/>
          </a:xfrm>
        </p:spPr>
        <p:txBody>
          <a:bodyPr>
            <a:normAutofit/>
          </a:bodyPr>
          <a:lstStyle/>
          <a:p>
            <a:r>
              <a:rPr lang="en-GB" sz="2400" dirty="0"/>
              <a:t>Sing, choirs of angels, sing in exultation</a:t>
            </a:r>
            <a:br>
              <a:rPr lang="en-GB" sz="2400" dirty="0"/>
            </a:br>
            <a:r>
              <a:rPr lang="en-GB" sz="2400" dirty="0"/>
              <a:t>Sing, all ye citizens of heaven above!</a:t>
            </a:r>
            <a:br>
              <a:rPr lang="en-GB" sz="2400" dirty="0"/>
            </a:br>
            <a:r>
              <a:rPr lang="en-GB" sz="2400" dirty="0"/>
              <a:t>Glory to God</a:t>
            </a:r>
            <a:br>
              <a:rPr lang="en-GB" sz="2400" dirty="0"/>
            </a:br>
            <a:r>
              <a:rPr lang="en-GB" sz="2400" dirty="0"/>
              <a:t>All glory in the highest</a:t>
            </a:r>
          </a:p>
          <a:p>
            <a:pPr marL="0" indent="0">
              <a:buNone/>
            </a:pPr>
            <a:r>
              <a:rPr lang="en-GB" sz="2400" dirty="0"/>
              <a:t> </a:t>
            </a:r>
          </a:p>
          <a:p>
            <a:pPr marL="0" indent="0">
              <a:buNone/>
            </a:pPr>
            <a:r>
              <a:rPr lang="en-GB" sz="2400" dirty="0"/>
              <a:t>O </a:t>
            </a:r>
            <a:r>
              <a:rPr lang="en-GB" sz="2400" dirty="0" err="1"/>
              <a:t>deuwch</a:t>
            </a:r>
            <a:r>
              <a:rPr lang="en-GB" sz="2400" dirty="0"/>
              <a:t> ac </a:t>
            </a:r>
            <a:r>
              <a:rPr lang="en-GB" sz="2400" dirty="0" err="1"/>
              <a:t>addolwn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O </a:t>
            </a:r>
            <a:r>
              <a:rPr lang="en-GB" sz="2400" dirty="0" err="1"/>
              <a:t>deuwch</a:t>
            </a:r>
            <a:r>
              <a:rPr lang="en-GB" sz="2400" dirty="0"/>
              <a:t> ac </a:t>
            </a:r>
            <a:r>
              <a:rPr lang="en-GB" sz="2400" dirty="0" err="1"/>
              <a:t>addolwn</a:t>
            </a:r>
            <a:endParaRPr lang="en-GB" sz="2400" dirty="0"/>
          </a:p>
          <a:p>
            <a:pPr marL="0" indent="0">
              <a:buNone/>
            </a:pPr>
            <a:r>
              <a:rPr lang="en-GB" sz="2400" dirty="0"/>
              <a:t>O </a:t>
            </a:r>
            <a:r>
              <a:rPr lang="en-GB" sz="2400" dirty="0" err="1"/>
              <a:t>deuwch</a:t>
            </a:r>
            <a:r>
              <a:rPr lang="en-GB" sz="2400" dirty="0"/>
              <a:t> ac </a:t>
            </a:r>
            <a:r>
              <a:rPr lang="en-GB" sz="2400" dirty="0" err="1"/>
              <a:t>addolwn</a:t>
            </a:r>
            <a:endParaRPr lang="en-GB" sz="2400" dirty="0"/>
          </a:p>
          <a:p>
            <a:pPr marL="0" indent="0">
              <a:buNone/>
            </a:pPr>
            <a:r>
              <a:rPr lang="en-GB" sz="2400" dirty="0" err="1"/>
              <a:t>Crist</a:t>
            </a:r>
            <a:r>
              <a:rPr lang="en-GB" sz="2400" dirty="0"/>
              <a:t> </a:t>
            </a:r>
            <a:r>
              <a:rPr lang="en-GB" sz="2400" dirty="0" err="1"/>
              <a:t>o’r</a:t>
            </a:r>
            <a:r>
              <a:rPr lang="en-GB" sz="2400" dirty="0"/>
              <a:t> </a:t>
            </a:r>
            <a:r>
              <a:rPr lang="en-GB" sz="2400" dirty="0" err="1"/>
              <a:t>nef</a:t>
            </a:r>
            <a:r>
              <a:rPr lang="en-GB" sz="2400" dirty="0"/>
              <a:t>.</a:t>
            </a:r>
          </a:p>
          <a:p>
            <a:pPr marL="0" indent="0">
              <a:buNone/>
            </a:pPr>
            <a:br>
              <a:rPr lang="en-GB" sz="2400" dirty="0"/>
            </a:br>
            <a:r>
              <a:rPr lang="en-GB" sz="2400" dirty="0"/>
              <a:t>O come, let us adore Him</a:t>
            </a:r>
            <a:br>
              <a:rPr lang="en-GB" sz="2400" dirty="0"/>
            </a:br>
            <a:r>
              <a:rPr lang="en-GB" sz="2400" dirty="0"/>
              <a:t>O come, let us adore Him</a:t>
            </a:r>
            <a:br>
              <a:rPr lang="en-GB" sz="2400" dirty="0"/>
            </a:br>
            <a:r>
              <a:rPr lang="en-GB" sz="2400" dirty="0"/>
              <a:t>O come, let us adore Him</a:t>
            </a:r>
            <a:br>
              <a:rPr lang="en-GB" sz="2400" dirty="0"/>
            </a:br>
            <a:r>
              <a:rPr lang="en-GB" sz="2400" dirty="0"/>
              <a:t>Christ the Lord!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406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F67C3-1932-4AA5-A9F8-CD75E53C5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Hark the Herald Angels 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45EF1E-8BA1-4CAC-937C-FB6EBDC493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2120" y="1838407"/>
            <a:ext cx="5181600" cy="6630829"/>
          </a:xfrm>
        </p:spPr>
        <p:txBody>
          <a:bodyPr>
            <a:normAutofit lnSpcReduction="10000"/>
          </a:bodyPr>
          <a:lstStyle/>
          <a:p>
            <a:r>
              <a:rPr lang="en-GB" sz="2400" dirty="0"/>
              <a:t>Hark! the herald angels sing, </a:t>
            </a:r>
            <a:br>
              <a:rPr lang="en-GB" sz="2400" dirty="0"/>
            </a:br>
            <a:r>
              <a:rPr lang="en-GB" sz="2400" dirty="0"/>
              <a:t>"Glory to the new-born King! </a:t>
            </a:r>
            <a:br>
              <a:rPr lang="en-GB" sz="2400" dirty="0"/>
            </a:br>
            <a:r>
              <a:rPr lang="en-GB" sz="2400" dirty="0"/>
              <a:t>Peace on earth, and mercy mild, </a:t>
            </a:r>
            <a:br>
              <a:rPr lang="en-GB" sz="2400" dirty="0"/>
            </a:br>
            <a:r>
              <a:rPr lang="en-GB" sz="2400" dirty="0"/>
              <a:t>God and sinners reconciled." </a:t>
            </a:r>
            <a:br>
              <a:rPr lang="en-GB" sz="2400" dirty="0"/>
            </a:br>
            <a:r>
              <a:rPr lang="en-GB" sz="2400" dirty="0"/>
              <a:t>Joyful, all ye nations, rise, </a:t>
            </a:r>
            <a:br>
              <a:rPr lang="en-GB" sz="2400" dirty="0"/>
            </a:br>
            <a:r>
              <a:rPr lang="en-GB" sz="2400" dirty="0"/>
              <a:t>Join the triumph of the skies; </a:t>
            </a:r>
            <a:br>
              <a:rPr lang="en-GB" sz="2400" dirty="0"/>
            </a:br>
            <a:r>
              <a:rPr lang="en-GB" sz="2400" dirty="0"/>
              <a:t>With </a:t>
            </a:r>
            <a:r>
              <a:rPr lang="en-GB" sz="2400" dirty="0" err="1"/>
              <a:t>th</a:t>
            </a:r>
            <a:r>
              <a:rPr lang="en-GB" sz="2400" dirty="0"/>
              <a:t>' angelic host proclaim, </a:t>
            </a:r>
            <a:br>
              <a:rPr lang="en-GB" sz="2400" dirty="0"/>
            </a:br>
            <a:r>
              <a:rPr lang="en-GB" sz="2400" dirty="0"/>
              <a:t>"Christ is born in Bethlehem." </a:t>
            </a:r>
            <a:br>
              <a:rPr lang="en-GB" sz="2400" dirty="0"/>
            </a:br>
            <a:r>
              <a:rPr lang="en-GB" sz="2400" dirty="0"/>
              <a:t>Hark! the herald angels sing, </a:t>
            </a:r>
            <a:br>
              <a:rPr lang="en-GB" sz="2400" dirty="0"/>
            </a:br>
            <a:r>
              <a:rPr lang="en-GB" sz="2400" dirty="0"/>
              <a:t>"Glory to the new-born King! </a:t>
            </a:r>
          </a:p>
          <a:p>
            <a:endParaRPr lang="en-GB" sz="24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9B7091-A1A5-4456-A172-1B96062B09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67880" y="304165"/>
            <a:ext cx="5024120" cy="676251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200" dirty="0"/>
              <a:t>Christ, by highest heaven adored: </a:t>
            </a:r>
            <a:br>
              <a:rPr lang="en-GB" sz="2200" dirty="0"/>
            </a:br>
            <a:r>
              <a:rPr lang="en-GB" sz="2200" dirty="0"/>
              <a:t>Christ, the everlasting Lord; </a:t>
            </a:r>
            <a:br>
              <a:rPr lang="en-GB" sz="2200" dirty="0"/>
            </a:br>
            <a:r>
              <a:rPr lang="en-GB" sz="2200" dirty="0"/>
              <a:t>Late in time behold him come, </a:t>
            </a:r>
            <a:br>
              <a:rPr lang="en-GB" sz="2200" dirty="0"/>
            </a:br>
            <a:r>
              <a:rPr lang="en-GB" sz="2200" dirty="0"/>
              <a:t>Offspring of the favoured one. </a:t>
            </a:r>
            <a:br>
              <a:rPr lang="en-GB" sz="2200" dirty="0"/>
            </a:br>
            <a:r>
              <a:rPr lang="en-GB" sz="2200" dirty="0"/>
              <a:t>Veiled in flesh, the Godhead see; </a:t>
            </a:r>
            <a:br>
              <a:rPr lang="en-GB" sz="2200" dirty="0"/>
            </a:br>
            <a:r>
              <a:rPr lang="en-GB" sz="2200" dirty="0"/>
              <a:t>Hail, </a:t>
            </a:r>
            <a:r>
              <a:rPr lang="en-GB" sz="2200" dirty="0" err="1"/>
              <a:t>th'incarnate</a:t>
            </a:r>
            <a:r>
              <a:rPr lang="en-GB" sz="2200" dirty="0"/>
              <a:t> Deity: </a:t>
            </a:r>
            <a:br>
              <a:rPr lang="en-GB" sz="2200" dirty="0"/>
            </a:br>
            <a:r>
              <a:rPr lang="en-GB" sz="2200" dirty="0"/>
              <a:t>Pleased, as man, with men to dwell, </a:t>
            </a:r>
            <a:br>
              <a:rPr lang="en-GB" sz="2200" dirty="0"/>
            </a:br>
            <a:r>
              <a:rPr lang="en-GB" sz="2200" dirty="0"/>
              <a:t>Jesus, our Emmanuel! </a:t>
            </a:r>
            <a:br>
              <a:rPr lang="en-GB" sz="2200" dirty="0"/>
            </a:br>
            <a:r>
              <a:rPr lang="en-GB" sz="2200" dirty="0"/>
              <a:t>Hark! the herald angels sing, </a:t>
            </a:r>
            <a:br>
              <a:rPr lang="en-GB" sz="2200" dirty="0"/>
            </a:br>
            <a:r>
              <a:rPr lang="en-GB" sz="2200" dirty="0"/>
              <a:t>"Glory to the new-born King!</a:t>
            </a:r>
          </a:p>
          <a:p>
            <a:endParaRPr lang="en-GB" sz="2200" dirty="0"/>
          </a:p>
          <a:p>
            <a:pPr marL="0" indent="0">
              <a:buNone/>
            </a:pPr>
            <a:r>
              <a:rPr lang="en-GB" sz="2200" dirty="0"/>
              <a:t>Hail! the heaven-born </a:t>
            </a:r>
            <a:br>
              <a:rPr lang="en-GB" sz="2200" dirty="0"/>
            </a:br>
            <a:r>
              <a:rPr lang="en-GB" sz="2200" dirty="0"/>
              <a:t>Prince of peace! </a:t>
            </a:r>
            <a:br>
              <a:rPr lang="en-GB" sz="2200" dirty="0"/>
            </a:br>
            <a:r>
              <a:rPr lang="en-GB" sz="2200" dirty="0"/>
              <a:t>Hail! the Son of Righteousness! </a:t>
            </a:r>
            <a:br>
              <a:rPr lang="en-GB" sz="2200" dirty="0"/>
            </a:br>
            <a:r>
              <a:rPr lang="en-GB" sz="2200" dirty="0"/>
              <a:t>Light and life to all he brings, </a:t>
            </a:r>
            <a:br>
              <a:rPr lang="en-GB" sz="2200" dirty="0"/>
            </a:br>
            <a:r>
              <a:rPr lang="en-GB" sz="2200" dirty="0"/>
              <a:t>Risen with healing in his wings </a:t>
            </a:r>
            <a:br>
              <a:rPr lang="en-GB" sz="2200" dirty="0"/>
            </a:br>
            <a:r>
              <a:rPr lang="en-GB" sz="2200" dirty="0"/>
              <a:t>Mild he lays his glory by, </a:t>
            </a:r>
            <a:br>
              <a:rPr lang="en-GB" sz="2200" dirty="0"/>
            </a:br>
            <a:r>
              <a:rPr lang="en-GB" sz="2200" dirty="0"/>
              <a:t>Born that man no more may die: </a:t>
            </a:r>
            <a:br>
              <a:rPr lang="en-GB" sz="2200" dirty="0"/>
            </a:br>
            <a:r>
              <a:rPr lang="en-GB" sz="2200" dirty="0"/>
              <a:t>Born to raise the son of earth, </a:t>
            </a:r>
            <a:br>
              <a:rPr lang="en-GB" sz="2200" dirty="0"/>
            </a:br>
            <a:r>
              <a:rPr lang="en-GB" sz="2200" dirty="0"/>
              <a:t>Born to give them second birth. </a:t>
            </a:r>
            <a:br>
              <a:rPr lang="en-GB" sz="2200" dirty="0"/>
            </a:br>
            <a:r>
              <a:rPr lang="en-GB" sz="2200" dirty="0"/>
              <a:t>Hark! the herald angels sing,</a:t>
            </a:r>
            <a:br>
              <a:rPr lang="en-GB" sz="2200" dirty="0"/>
            </a:br>
            <a:r>
              <a:rPr lang="en-GB" sz="2200" dirty="0"/>
              <a:t>"Glory to the new-born King !"</a:t>
            </a:r>
          </a:p>
          <a:p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3565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EB60-74FE-42B5-81A4-9986B236D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Little Donkey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A0CB6-C3C7-4291-A8E9-1C81F87495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Little donkey, little donkey on the dusty road</a:t>
            </a:r>
            <a:br>
              <a:rPr lang="en-GB" dirty="0"/>
            </a:br>
            <a:r>
              <a:rPr lang="en-GB" dirty="0"/>
              <a:t>Got to keep on plodding onwards with your precious load</a:t>
            </a:r>
            <a:br>
              <a:rPr lang="en-GB" dirty="0"/>
            </a:br>
            <a:r>
              <a:rPr lang="en-GB" dirty="0"/>
              <a:t>Been a long time, little donkey, through the winters night</a:t>
            </a:r>
            <a:br>
              <a:rPr lang="en-GB" dirty="0"/>
            </a:br>
            <a:r>
              <a:rPr lang="en-GB" dirty="0"/>
              <a:t>Don’t give up now, little donkey,</a:t>
            </a:r>
            <a:br>
              <a:rPr lang="en-GB" dirty="0"/>
            </a:br>
            <a:r>
              <a:rPr lang="en-GB" dirty="0"/>
              <a:t>Bethlehem’s in sight</a:t>
            </a:r>
          </a:p>
          <a:p>
            <a:endParaRPr lang="en-GB" dirty="0"/>
          </a:p>
          <a:p>
            <a:r>
              <a:rPr lang="en-GB" dirty="0"/>
              <a:t>Ring out those bells tonight</a:t>
            </a:r>
            <a:br>
              <a:rPr lang="en-GB" dirty="0"/>
            </a:br>
            <a:r>
              <a:rPr lang="en-GB" dirty="0"/>
              <a:t>Bethlehem, Bethlehem</a:t>
            </a:r>
            <a:br>
              <a:rPr lang="en-GB" dirty="0"/>
            </a:br>
            <a:r>
              <a:rPr lang="en-GB" dirty="0"/>
              <a:t>Follow that star tonight</a:t>
            </a:r>
            <a:br>
              <a:rPr lang="en-GB" dirty="0"/>
            </a:br>
            <a:r>
              <a:rPr lang="en-GB" dirty="0"/>
              <a:t>Bethlehem, Bethlehem</a:t>
            </a:r>
          </a:p>
          <a:p>
            <a:r>
              <a:rPr lang="en-GB" dirty="0"/>
              <a:t>Little donkey, little donkey, had a heavy day</a:t>
            </a:r>
            <a:br>
              <a:rPr lang="en-GB" dirty="0"/>
            </a:br>
            <a:r>
              <a:rPr lang="en-GB" dirty="0"/>
              <a:t>Little donkey, carry Mary safely on her way</a:t>
            </a:r>
            <a:br>
              <a:rPr lang="en-GB" dirty="0"/>
            </a:br>
            <a:r>
              <a:rPr lang="en-GB" dirty="0"/>
              <a:t>Little donkey, little donkey, journey's end is near</a:t>
            </a:r>
            <a:br>
              <a:rPr lang="en-GB" dirty="0"/>
            </a:br>
            <a:r>
              <a:rPr lang="en-GB" dirty="0"/>
              <a:t>There are wiseman waiting for a sign to bring them here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D78D69-6460-4290-BC7F-7AE04F52EA2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Do not falter little donkey, there's a star ahead</a:t>
            </a:r>
            <a:br>
              <a:rPr lang="en-GB" dirty="0"/>
            </a:br>
            <a:r>
              <a:rPr lang="en-GB" dirty="0"/>
              <a:t>It will guide you, little donkey, to a cattle shed</a:t>
            </a:r>
          </a:p>
          <a:p>
            <a:r>
              <a:rPr lang="en-GB" dirty="0"/>
              <a:t>Ring out those bells tonight</a:t>
            </a:r>
            <a:br>
              <a:rPr lang="en-GB" dirty="0"/>
            </a:br>
            <a:r>
              <a:rPr lang="en-GB" dirty="0"/>
              <a:t>Bethlehem, Bethlehem</a:t>
            </a:r>
            <a:br>
              <a:rPr lang="en-GB" dirty="0"/>
            </a:br>
            <a:r>
              <a:rPr lang="en-GB" dirty="0"/>
              <a:t>Follow that star tonight</a:t>
            </a:r>
            <a:br>
              <a:rPr lang="en-GB" dirty="0"/>
            </a:br>
            <a:r>
              <a:rPr lang="en-GB" dirty="0"/>
              <a:t>Bethlehem, Bethlehem</a:t>
            </a:r>
          </a:p>
          <a:p>
            <a:r>
              <a:rPr lang="en-GB" dirty="0"/>
              <a:t>Little donkey, little donkey, had a heavy day</a:t>
            </a:r>
            <a:br>
              <a:rPr lang="en-GB" dirty="0"/>
            </a:br>
            <a:r>
              <a:rPr lang="en-GB" dirty="0"/>
              <a:t>Little donkey, carry Mary, safely on her way</a:t>
            </a:r>
            <a:br>
              <a:rPr lang="en-GB" dirty="0"/>
            </a:br>
            <a:r>
              <a:rPr lang="en-GB" dirty="0"/>
              <a:t>Little donkey, carry Mary, safely on her way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0017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1AF08-B320-4681-9744-FB33B6CD7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It was on a Starry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B6324D-28C8-4A16-9AB7-F2CC7E23291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It was on a starry night, when the hills were bright</a:t>
            </a:r>
          </a:p>
          <a:p>
            <a:pPr marL="0" indent="0">
              <a:buNone/>
            </a:pPr>
            <a:r>
              <a:rPr lang="en-GB" dirty="0"/>
              <a:t>Earth lay sleeping, sleeping calm and still.</a:t>
            </a:r>
          </a:p>
          <a:p>
            <a:pPr marL="0" indent="0">
              <a:buNone/>
            </a:pPr>
            <a:r>
              <a:rPr lang="en-GB" dirty="0"/>
              <a:t>Then in a cattle shed, in a manger bed</a:t>
            </a:r>
          </a:p>
          <a:p>
            <a:pPr marL="0" indent="0">
              <a:buNone/>
            </a:pPr>
            <a:r>
              <a:rPr lang="en-GB" dirty="0"/>
              <a:t>a boy was born, king of all the world.</a:t>
            </a:r>
          </a:p>
          <a:p>
            <a:endParaRPr lang="en-GB" b="1" dirty="0"/>
          </a:p>
          <a:p>
            <a:r>
              <a:rPr lang="en-GB" b="1" dirty="0"/>
              <a:t>Chorus: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And all the angels sang for him,</a:t>
            </a:r>
          </a:p>
          <a:p>
            <a:pPr marL="0" indent="0">
              <a:buNone/>
            </a:pPr>
            <a:r>
              <a:rPr lang="en-GB" dirty="0"/>
              <a:t>the bells of heaven rang for him</a:t>
            </a:r>
          </a:p>
          <a:p>
            <a:pPr marL="0" indent="0">
              <a:buNone/>
            </a:pPr>
            <a:r>
              <a:rPr lang="en-GB" dirty="0"/>
              <a:t>for a boy was born, king of all the world.</a:t>
            </a:r>
          </a:p>
          <a:p>
            <a:pPr marL="0" indent="0">
              <a:buNone/>
            </a:pPr>
            <a:r>
              <a:rPr lang="en-GB" dirty="0"/>
              <a:t>And all the angels sang for him,</a:t>
            </a:r>
          </a:p>
          <a:p>
            <a:pPr marL="0" indent="0">
              <a:buNone/>
            </a:pPr>
            <a:r>
              <a:rPr lang="en-GB" dirty="0"/>
              <a:t>the bells of heaven rang for him</a:t>
            </a:r>
          </a:p>
          <a:p>
            <a:pPr marL="0" indent="0">
              <a:buNone/>
            </a:pPr>
            <a:r>
              <a:rPr lang="en-GB" dirty="0"/>
              <a:t>for a boy was born, king of all the world.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0DC83-509B-40F2-90AE-2C37432A8B6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Soon the shepherds came that way where the baby lay</a:t>
            </a:r>
          </a:p>
          <a:p>
            <a:pPr marL="0" indent="0">
              <a:buNone/>
            </a:pPr>
            <a:r>
              <a:rPr lang="en-GB" dirty="0"/>
              <a:t>and were kneeling, kneeling by his side.</a:t>
            </a:r>
          </a:p>
          <a:p>
            <a:pPr marL="0" indent="0">
              <a:buNone/>
            </a:pPr>
            <a:r>
              <a:rPr lang="en-GB" dirty="0"/>
              <a:t>And their hearts believed again for the peace of men,</a:t>
            </a:r>
          </a:p>
          <a:p>
            <a:pPr marL="0" indent="0">
              <a:buNone/>
            </a:pPr>
            <a:r>
              <a:rPr lang="en-GB" dirty="0"/>
              <a:t>for a boy was born, king of all the world.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30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11CDAF-33D3-43FF-814B-58E21D897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Away in a Manger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5D092-563B-4E03-9A8C-846C869596A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Away in a manger</a:t>
            </a:r>
            <a:br>
              <a:rPr lang="en-GB" dirty="0"/>
            </a:br>
            <a:r>
              <a:rPr lang="en-GB" dirty="0"/>
              <a:t>No crib for His bed</a:t>
            </a:r>
            <a:br>
              <a:rPr lang="en-GB" dirty="0"/>
            </a:br>
            <a:r>
              <a:rPr lang="en-GB" dirty="0"/>
              <a:t>The little Lord Jesus</a:t>
            </a:r>
            <a:br>
              <a:rPr lang="en-GB" dirty="0"/>
            </a:br>
            <a:r>
              <a:rPr lang="en-GB" dirty="0"/>
              <a:t>Lay down His sweet head</a:t>
            </a:r>
          </a:p>
          <a:p>
            <a:pPr marL="0" indent="0">
              <a:buNone/>
            </a:pPr>
            <a:r>
              <a:rPr lang="en-GB" dirty="0"/>
              <a:t>The stars in the bright sky</a:t>
            </a:r>
            <a:br>
              <a:rPr lang="en-GB" dirty="0"/>
            </a:br>
            <a:r>
              <a:rPr lang="en-GB" dirty="0"/>
              <a:t>Look down where He lay</a:t>
            </a:r>
            <a:br>
              <a:rPr lang="en-GB" dirty="0"/>
            </a:br>
            <a:r>
              <a:rPr lang="en-GB" dirty="0"/>
              <a:t>The little Lord Jesus</a:t>
            </a:r>
            <a:br>
              <a:rPr lang="en-GB" dirty="0"/>
            </a:br>
            <a:r>
              <a:rPr lang="en-GB" dirty="0"/>
              <a:t>Asleep on the hay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pPr marL="0" indent="0">
              <a:buNone/>
            </a:pPr>
            <a:r>
              <a:rPr lang="en-GB" dirty="0"/>
              <a:t>The cattle are lowing</a:t>
            </a:r>
            <a:br>
              <a:rPr lang="en-GB" dirty="0"/>
            </a:br>
            <a:r>
              <a:rPr lang="en-GB" dirty="0"/>
              <a:t>The poor Baby wakes</a:t>
            </a:r>
            <a:br>
              <a:rPr lang="en-GB" dirty="0"/>
            </a:br>
            <a:r>
              <a:rPr lang="en-GB" dirty="0"/>
              <a:t>But little Lord Jesus</a:t>
            </a:r>
            <a:br>
              <a:rPr lang="en-GB" dirty="0"/>
            </a:br>
            <a:r>
              <a:rPr lang="en-GB" dirty="0"/>
              <a:t>No crying He makes</a:t>
            </a:r>
          </a:p>
          <a:p>
            <a:pPr marL="0" indent="0">
              <a:buNone/>
            </a:pPr>
            <a:r>
              <a:rPr lang="en-GB" dirty="0"/>
              <a:t>I love Thee, Lord Jesus</a:t>
            </a:r>
            <a:br>
              <a:rPr lang="en-GB" dirty="0"/>
            </a:br>
            <a:r>
              <a:rPr lang="en-GB" dirty="0"/>
              <a:t>Look down from the sky</a:t>
            </a:r>
            <a:br>
              <a:rPr lang="en-GB" dirty="0"/>
            </a:br>
            <a:r>
              <a:rPr lang="en-GB" dirty="0"/>
              <a:t>And stay by my side</a:t>
            </a:r>
            <a:br>
              <a:rPr lang="en-GB" dirty="0"/>
            </a:br>
            <a:r>
              <a:rPr lang="en-GB" dirty="0" err="1"/>
              <a:t>'Til</a:t>
            </a:r>
            <a:r>
              <a:rPr lang="en-GB" dirty="0"/>
              <a:t> morning is nigh</a:t>
            </a:r>
          </a:p>
          <a:p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9D9371-93B1-4F2B-8AE0-4F50463E33D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Be near me, Lord Jesus</a:t>
            </a:r>
            <a:br>
              <a:rPr lang="en-GB" dirty="0"/>
            </a:br>
            <a:r>
              <a:rPr lang="en-GB" dirty="0"/>
              <a:t>I ask Thee to stay</a:t>
            </a:r>
            <a:br>
              <a:rPr lang="en-GB" dirty="0"/>
            </a:br>
            <a:r>
              <a:rPr lang="en-GB" dirty="0"/>
              <a:t>Close by me forever</a:t>
            </a:r>
            <a:br>
              <a:rPr lang="en-GB" dirty="0"/>
            </a:br>
            <a:r>
              <a:rPr lang="en-GB" dirty="0"/>
              <a:t>And love me, I pray</a:t>
            </a:r>
          </a:p>
          <a:p>
            <a:r>
              <a:rPr lang="en-GB" dirty="0"/>
              <a:t>Bless all the dear children</a:t>
            </a:r>
            <a:br>
              <a:rPr lang="en-GB" dirty="0"/>
            </a:br>
            <a:r>
              <a:rPr lang="en-GB" dirty="0"/>
              <a:t>In Thy tender care</a:t>
            </a:r>
            <a:br>
              <a:rPr lang="en-GB" dirty="0"/>
            </a:br>
            <a:r>
              <a:rPr lang="en-GB" dirty="0"/>
              <a:t>And take us to Heaven</a:t>
            </a:r>
            <a:br>
              <a:rPr lang="en-GB" dirty="0"/>
            </a:br>
            <a:r>
              <a:rPr lang="en-GB" dirty="0"/>
              <a:t>To live with Thee there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609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773C2-52FD-4E81-B1F2-BC70561A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 wish you a Merry Christmas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C5E0C0-6D62-4FF2-8ABE-7A24F594B6C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We wish you a merry Christmas</a:t>
            </a:r>
          </a:p>
          <a:p>
            <a:pPr marL="0" indent="0">
              <a:buNone/>
            </a:pPr>
            <a:r>
              <a:rPr lang="en-GB" dirty="0"/>
              <a:t>We wish you a Merry Christmas</a:t>
            </a:r>
          </a:p>
          <a:p>
            <a:pPr marL="0" indent="0">
              <a:buNone/>
            </a:pPr>
            <a:r>
              <a:rPr lang="en-GB" dirty="0"/>
              <a:t>We wish you a Merry Christmas</a:t>
            </a:r>
          </a:p>
          <a:p>
            <a:pPr marL="0" indent="0">
              <a:buNone/>
            </a:pPr>
            <a:r>
              <a:rPr lang="en-GB" dirty="0"/>
              <a:t>And a Happy New Year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Good tidings we bring </a:t>
            </a:r>
          </a:p>
          <a:p>
            <a:pPr marL="0" indent="0">
              <a:buNone/>
            </a:pPr>
            <a:r>
              <a:rPr lang="en-GB" dirty="0"/>
              <a:t>To you and your kin.</a:t>
            </a:r>
          </a:p>
          <a:p>
            <a:pPr marL="0" indent="0">
              <a:buNone/>
            </a:pPr>
            <a:r>
              <a:rPr lang="en-GB" dirty="0"/>
              <a:t>We wish you a Merry Christmas and a happy new year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61E2D-66F0-4CE8-AE46-4F987CFDF4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/>
              <a:t>Dymunwn</a:t>
            </a:r>
            <a:r>
              <a:rPr lang="en-GB" dirty="0"/>
              <a:t> </a:t>
            </a:r>
            <a:r>
              <a:rPr lang="en-GB" dirty="0" err="1"/>
              <a:t>Nadolig</a:t>
            </a:r>
            <a:r>
              <a:rPr lang="en-GB" dirty="0"/>
              <a:t> </a:t>
            </a:r>
            <a:r>
              <a:rPr lang="en-GB" dirty="0" err="1"/>
              <a:t>Llawen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Dymunwn</a:t>
            </a:r>
            <a:r>
              <a:rPr lang="en-GB" dirty="0"/>
              <a:t> </a:t>
            </a:r>
            <a:r>
              <a:rPr lang="en-GB" dirty="0" err="1"/>
              <a:t>Nadolig</a:t>
            </a:r>
            <a:r>
              <a:rPr lang="en-GB" dirty="0"/>
              <a:t> </a:t>
            </a:r>
            <a:r>
              <a:rPr lang="en-GB" dirty="0" err="1"/>
              <a:t>Llawen</a:t>
            </a:r>
            <a:endParaRPr lang="en-GB" dirty="0"/>
          </a:p>
          <a:p>
            <a:pPr marL="0" indent="0">
              <a:buNone/>
            </a:pPr>
            <a:r>
              <a:rPr lang="en-GB" dirty="0" err="1"/>
              <a:t>Dymunwn</a:t>
            </a:r>
            <a:r>
              <a:rPr lang="en-GB" dirty="0"/>
              <a:t> </a:t>
            </a:r>
            <a:r>
              <a:rPr lang="en-GB" dirty="0" err="1"/>
              <a:t>Nadolig</a:t>
            </a:r>
            <a:r>
              <a:rPr lang="en-GB" dirty="0"/>
              <a:t> </a:t>
            </a:r>
            <a:r>
              <a:rPr lang="en-GB" dirty="0" err="1"/>
              <a:t>Llawen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blwyddyn</a:t>
            </a:r>
            <a:r>
              <a:rPr lang="en-GB" dirty="0"/>
              <a:t> Newydd </a:t>
            </a:r>
            <a:r>
              <a:rPr lang="en-GB" dirty="0" err="1"/>
              <a:t>dda</a:t>
            </a:r>
            <a:r>
              <a:rPr lang="en-GB" dirty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err="1"/>
              <a:t>Dymunwn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chi</a:t>
            </a:r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phawb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ty</a:t>
            </a:r>
          </a:p>
          <a:p>
            <a:pPr marL="0" indent="0">
              <a:buNone/>
            </a:pPr>
            <a:r>
              <a:rPr lang="en-GB" dirty="0" err="1"/>
              <a:t>Dymunwn</a:t>
            </a:r>
            <a:r>
              <a:rPr lang="en-GB" dirty="0"/>
              <a:t> </a:t>
            </a:r>
            <a:r>
              <a:rPr lang="en-GB" dirty="0" err="1"/>
              <a:t>Nadolig</a:t>
            </a:r>
            <a:r>
              <a:rPr lang="en-GB" dirty="0"/>
              <a:t> </a:t>
            </a:r>
            <a:r>
              <a:rPr lang="en-GB" dirty="0" err="1"/>
              <a:t>Llawen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</a:t>
            </a:r>
            <a:r>
              <a:rPr lang="en-GB" dirty="0" err="1"/>
              <a:t>blwyddyn</a:t>
            </a:r>
            <a:r>
              <a:rPr lang="en-GB" dirty="0"/>
              <a:t> Newydd </a:t>
            </a:r>
            <a:r>
              <a:rPr lang="en-GB" dirty="0" err="1"/>
              <a:t>dda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67085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744A-0F17-49C5-88EA-4CCC7373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 Holy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6179C-3EF8-4D09-831D-65C2FB7C482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0000"/>
                </a:solidFill>
                <a:latin typeface="Programme"/>
              </a:rPr>
              <a:t>O Holy night! The stars are brightly shining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 is the night of our dear </a:t>
            </a:r>
            <a:r>
              <a:rPr lang="en-GB" dirty="0" err="1">
                <a:solidFill>
                  <a:srgbClr val="000000"/>
                </a:solidFill>
                <a:latin typeface="Programm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Savior's</a:t>
            </a:r>
            <a:r>
              <a:rPr lang="en-GB" dirty="0">
                <a:solidFill>
                  <a:srgbClr val="000000"/>
                </a:solidFill>
                <a:latin typeface="Programme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birth</a:t>
            </a:r>
            <a:endParaRPr lang="en-GB" dirty="0"/>
          </a:p>
          <a:p>
            <a:r>
              <a:rPr lang="en-GB" dirty="0">
                <a:solidFill>
                  <a:srgbClr val="000000"/>
                </a:solidFill>
                <a:latin typeface="Programme"/>
              </a:rPr>
              <a:t>Long lay the world in sin and error pining</a:t>
            </a:r>
            <a:br>
              <a:rPr lang="en-GB" dirty="0"/>
            </a:br>
            <a:r>
              <a:rPr lang="en-GB" dirty="0" err="1">
                <a:solidFill>
                  <a:srgbClr val="000000"/>
                </a:solidFill>
                <a:latin typeface="Programme"/>
              </a:rPr>
              <a:t>'Til</a:t>
            </a:r>
            <a:r>
              <a:rPr lang="en-GB" dirty="0">
                <a:solidFill>
                  <a:srgbClr val="000000"/>
                </a:solidFill>
                <a:latin typeface="Programme"/>
              </a:rPr>
              <a:t> He appears and the soul felt its worth</a:t>
            </a:r>
          </a:p>
          <a:p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</a:rPr>
              <a:t>A thrill of hope the weary world rejoices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</a:rPr>
              <a:t>For yonder breaks a new and glorious morn</a:t>
            </a:r>
            <a:br>
              <a:rPr lang="en-GB" dirty="0"/>
            </a:br>
            <a:endParaRPr lang="en-GB" dirty="0"/>
          </a:p>
          <a:p>
            <a:r>
              <a:rPr lang="en-GB" dirty="0">
                <a:solidFill>
                  <a:srgbClr val="000000"/>
                </a:solidFill>
                <a:latin typeface="Programme"/>
              </a:rPr>
              <a:t>Fall on your knees; O hear the Angel voices!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</a:rPr>
              <a:t>O night divine, O night when Christ was born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</a:rPr>
              <a:t>O night, divine, O night, o night divine!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C47FB-4E1F-40EA-A4AF-A6ED7F17AFC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>
                <a:solidFill>
                  <a:srgbClr val="000000"/>
                </a:solidFill>
                <a:latin typeface="Programme"/>
              </a:rPr>
              <a:t>Fall on your knees; O hear the Angel voices!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</a:rPr>
              <a:t>O night divine, O night when Christ was born</a:t>
            </a:r>
            <a:br>
              <a:rPr lang="en-GB" dirty="0"/>
            </a:br>
            <a:r>
              <a:rPr lang="en-GB" dirty="0">
                <a:solidFill>
                  <a:srgbClr val="000000"/>
                </a:solidFill>
                <a:latin typeface="Programme"/>
              </a:rPr>
              <a:t>O night divine, </a:t>
            </a:r>
            <a:r>
              <a:rPr lang="en-GB">
                <a:solidFill>
                  <a:srgbClr val="000000"/>
                </a:solidFill>
                <a:latin typeface="Programme"/>
              </a:rPr>
              <a:t>O night , </a:t>
            </a:r>
            <a:r>
              <a:rPr lang="en-GB" dirty="0">
                <a:solidFill>
                  <a:srgbClr val="000000"/>
                </a:solidFill>
                <a:latin typeface="Programme"/>
              </a:rPr>
              <a:t>O night divine!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22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1118</Words>
  <Application>Microsoft Office PowerPoint</Application>
  <PresentationFormat>Widescreen</PresentationFormat>
  <Paragraphs>74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Programme</vt:lpstr>
      <vt:lpstr>Office Theme</vt:lpstr>
      <vt:lpstr>Choir Christmas Carols</vt:lpstr>
      <vt:lpstr>O come All Ye Faithful</vt:lpstr>
      <vt:lpstr>Hark the Herald Angels Sing</vt:lpstr>
      <vt:lpstr>Little Donkey</vt:lpstr>
      <vt:lpstr>It was on a Starry Night</vt:lpstr>
      <vt:lpstr>Away in a Manger</vt:lpstr>
      <vt:lpstr>We wish you a Merry Christmas</vt:lpstr>
      <vt:lpstr>O Holy Night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Choir Christmas Carols</dc:title>
  <dc:creator>2016</dc:creator>
  <cp:lastModifiedBy>2016</cp:lastModifiedBy>
  <cp:revision>4</cp:revision>
  <dcterms:created xsi:type="dcterms:W3CDTF">2022-11-15T09:58:51Z</dcterms:created>
  <dcterms:modified xsi:type="dcterms:W3CDTF">2022-11-15T10:21:23Z</dcterms:modified>
</cp:coreProperties>
</file>